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5" r:id="rId2"/>
    <p:sldId id="275" r:id="rId3"/>
    <p:sldId id="266" r:id="rId4"/>
    <p:sldId id="276" r:id="rId5"/>
    <p:sldId id="267" r:id="rId6"/>
    <p:sldId id="277" r:id="rId7"/>
    <p:sldId id="279" r:id="rId8"/>
    <p:sldId id="268" r:id="rId9"/>
    <p:sldId id="281" r:id="rId10"/>
    <p:sldId id="282" r:id="rId11"/>
    <p:sldId id="274" r:id="rId12"/>
    <p:sldId id="269" r:id="rId13"/>
    <p:sldId id="283" r:id="rId14"/>
    <p:sldId id="284" r:id="rId15"/>
    <p:sldId id="285" r:id="rId16"/>
    <p:sldId id="286" r:id="rId17"/>
    <p:sldId id="271" r:id="rId18"/>
    <p:sldId id="289" r:id="rId19"/>
    <p:sldId id="288" r:id="rId20"/>
    <p:sldId id="290" r:id="rId21"/>
    <p:sldId id="287" r:id="rId22"/>
  </p:sldIdLst>
  <p:sldSz cx="13716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Evolventa Bold" panose="020B0702020202020204" pitchFamily="34" charset="0"/>
      <p:regular r:id="rId27"/>
      <p:bold r:id="rId28"/>
    </p:embeddedFont>
    <p:embeddedFont>
      <p:font typeface="Georgia" panose="02040502050405020303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2" autoAdjust="0"/>
    <p:restoredTop sz="95884" autoAdjust="0"/>
  </p:normalViewPr>
  <p:slideViewPr>
    <p:cSldViewPr>
      <p:cViewPr varScale="1">
        <p:scale>
          <a:sx n="76" d="100"/>
          <a:sy n="76" d="100"/>
        </p:scale>
        <p:origin x="1632" y="192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image" Target="../media/image3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9954E3-24B9-4AA1-AE7C-FFB8A06C4C82}" type="doc">
      <dgm:prSet loTypeId="urn:microsoft.com/office/officeart/2005/8/layout/vList4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0072428-5463-421D-B62E-1BAE985625C0}">
      <dgm:prSet phldrT="[Текст]"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400" b="1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                               </a:t>
          </a:r>
          <a:r>
            <a:rPr kumimoji="0" lang="ru-RU" sz="2400" b="1" i="0" u="none" strike="noStrike" kern="1200" cap="none" spc="65" normalizeH="0" baseline="0" noProof="0" dirty="0" err="1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Пройектан</a:t>
          </a:r>
          <a:r>
            <a:rPr kumimoji="0" lang="ru-RU" sz="2400" b="1" i="0" u="none" strike="noStrike" kern="1200" cap="none" spc="65" normalizeH="0" baseline="0" noProof="0" dirty="0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 </a:t>
          </a:r>
          <a:r>
            <a:rPr kumimoji="0" lang="ru-RU" sz="2400" b="1" i="0" u="none" strike="noStrike" kern="1200" cap="none" spc="65" normalizeH="0" baseline="0" noProof="0" dirty="0" err="1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тайпа</a:t>
          </a:r>
          <a:r>
            <a:rPr kumimoji="0" lang="ru-RU" sz="2400" b="1" i="0" u="none" strike="noStrike" kern="1200" cap="none" spc="65" normalizeH="0" baseline="0" noProof="0" dirty="0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:</a:t>
          </a:r>
          <a:endParaRPr lang="ru-RU" sz="2400" dirty="0">
            <a:highlight>
              <a:srgbClr val="FFFF00"/>
            </a:highlight>
            <a:latin typeface="Georgia" panose="02040502050405020303" pitchFamily="18" charset="0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dirty="0">
            <a:latin typeface="Georgia" panose="02040502050405020303" pitchFamily="18" charset="0"/>
          </a:endParaRPr>
        </a:p>
      </dgm:t>
    </dgm:pt>
    <dgm:pt modelId="{10CC384A-E08C-4EC8-9B60-2363E879AA51}" type="parTrans" cxnId="{FC0CB7CF-3043-47B3-9457-5BC4D73973A5}">
      <dgm:prSet/>
      <dgm:spPr/>
      <dgm:t>
        <a:bodyPr/>
        <a:lstStyle/>
        <a:p>
          <a:endParaRPr lang="ru-RU"/>
        </a:p>
      </dgm:t>
    </dgm:pt>
    <dgm:pt modelId="{C8B23D35-CBA8-4308-9804-E513F9CF45D3}" type="sibTrans" cxnId="{FC0CB7CF-3043-47B3-9457-5BC4D73973A5}">
      <dgm:prSet/>
      <dgm:spPr/>
      <dgm:t>
        <a:bodyPr/>
        <a:lstStyle/>
        <a:p>
          <a:endParaRPr lang="ru-RU"/>
        </a:p>
      </dgm:t>
    </dgm:pt>
    <dgm:pt modelId="{76756B93-6649-479A-8E52-B812D0858AB0}">
      <dgm:prSet phldrT="[Текст]" custT="1"/>
      <dgm:spPr/>
      <dgm:t>
        <a:bodyPr/>
        <a:lstStyle/>
        <a:p>
          <a:pPr marL="171450" marR="0" lvl="1" indent="0" algn="ctr" defTabSz="7556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kumimoji="0" lang="ru-RU" sz="24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тобанан,йуккъерчу</a:t>
          </a:r>
          <a:r>
            <a:rPr kumimoji="0" lang="ru-RU" sz="24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 </a:t>
          </a:r>
          <a:r>
            <a:rPr kumimoji="0" lang="ru-RU" sz="24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хенан</a:t>
          </a:r>
          <a:endParaRPr kumimoji="0" lang="ru-RU" sz="2400" b="1" i="0" u="none" strike="noStrike" kern="1200" cap="none" spc="65" normalizeH="0" baseline="0" noProof="0" dirty="0">
            <a:ln/>
            <a:effectLst/>
            <a:uLnTx/>
            <a:uFillTx/>
            <a:latin typeface="Georgia" panose="02040502050405020303" pitchFamily="18" charset="0"/>
            <a:ea typeface="Evolventa Bold"/>
            <a:cs typeface="Evolventa Bold"/>
            <a:sym typeface="Evolventa Bold"/>
          </a:endParaRPr>
        </a:p>
        <a:p>
          <a:pPr marL="171450" lvl="1" indent="0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2400" dirty="0">
            <a:latin typeface="Georgia" panose="02040502050405020303" pitchFamily="18" charset="0"/>
          </a:endParaRPr>
        </a:p>
      </dgm:t>
    </dgm:pt>
    <dgm:pt modelId="{E2FA5320-22BE-4F87-9B93-0355BC847A2C}" type="parTrans" cxnId="{CF52ABDA-3FB9-402E-B97E-65E693D46456}">
      <dgm:prSet/>
      <dgm:spPr/>
      <dgm:t>
        <a:bodyPr/>
        <a:lstStyle/>
        <a:p>
          <a:endParaRPr lang="ru-RU"/>
        </a:p>
      </dgm:t>
    </dgm:pt>
    <dgm:pt modelId="{017F653F-E932-4225-BE5A-5D74C12C1D3D}" type="sibTrans" cxnId="{CF52ABDA-3FB9-402E-B97E-65E693D46456}">
      <dgm:prSet/>
      <dgm:spPr/>
      <dgm:t>
        <a:bodyPr/>
        <a:lstStyle/>
        <a:p>
          <a:endParaRPr lang="ru-RU"/>
        </a:p>
      </dgm:t>
    </dgm:pt>
    <dgm:pt modelId="{FFA27C1B-02AA-4D79-BF15-26A1EF951C68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2400" b="1" i="0" u="none" strike="noStrike" kern="1200" cap="none" spc="65" normalizeH="0" baseline="0" noProof="0" dirty="0">
            <a:ln/>
            <a:effectLst/>
            <a:highlight>
              <a:srgbClr val="FFFF00"/>
            </a:highlight>
            <a:uLnTx/>
            <a:uFillTx/>
            <a:latin typeface="Georgia" panose="02040502050405020303" pitchFamily="18" charset="0"/>
            <a:ea typeface="Evolventa Bold"/>
            <a:cs typeface="Evolventa Bold"/>
            <a:sym typeface="Evolventa Bold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400" b="1" i="0" u="none" strike="noStrike" kern="1200" cap="none" spc="65" normalizeH="0" baseline="0" noProof="0" dirty="0" err="1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Проектехь</a:t>
          </a:r>
          <a:r>
            <a:rPr kumimoji="0" lang="ru-RU" sz="2400" b="1" i="0" u="none" strike="noStrike" kern="1200" cap="none" spc="65" normalizeH="0" baseline="0" noProof="0" dirty="0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 </a:t>
          </a:r>
          <a:r>
            <a:rPr kumimoji="0" lang="ru-RU" sz="2400" b="1" i="0" u="none" strike="noStrike" kern="1200" cap="none" spc="65" normalizeH="0" baseline="0" noProof="0" dirty="0" err="1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дакъалоцурш</a:t>
          </a:r>
          <a:r>
            <a:rPr kumimoji="0" lang="ru-RU" sz="2400" b="1" i="0" u="none" strike="noStrike" kern="1200" cap="none" spc="65" normalizeH="0" baseline="0" noProof="0" dirty="0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:</a:t>
          </a:r>
          <a:endParaRPr lang="ru-RU" sz="2400" dirty="0">
            <a:highlight>
              <a:srgbClr val="FFFF00"/>
            </a:highlight>
            <a:latin typeface="Georgia" panose="02040502050405020303" pitchFamily="18" charset="0"/>
          </a:endParaRPr>
        </a:p>
        <a:p>
          <a:pPr marL="171450" marR="0" lvl="1" indent="0" algn="ctr" defTabSz="7556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endParaRPr kumimoji="0" lang="ru-RU" sz="2400" b="1" i="0" u="none" strike="noStrike" kern="1200" cap="none" spc="65" normalizeH="0" baseline="0" noProof="0" dirty="0">
            <a:ln/>
            <a:effectLst/>
            <a:uLnTx/>
            <a:uFillTx/>
            <a:latin typeface="Georgia" panose="02040502050405020303" pitchFamily="18" charset="0"/>
            <a:ea typeface="Evolventa Bold"/>
            <a:cs typeface="Evolventa Bold"/>
            <a:sym typeface="Evolventa Bold"/>
          </a:endParaRPr>
        </a:p>
        <a:p>
          <a:pPr marL="171450" marR="0" lvl="1" indent="0" algn="ctr" defTabSz="7556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kumimoji="0" lang="ru-RU" sz="24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лакхарчу</a:t>
          </a:r>
          <a:r>
            <a:rPr kumimoji="0" lang="ru-RU" sz="24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 </a:t>
          </a:r>
          <a:r>
            <a:rPr kumimoji="0" lang="ru-RU" sz="24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тобанера</a:t>
          </a:r>
          <a:r>
            <a:rPr kumimoji="0" lang="ru-RU" sz="24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 </a:t>
          </a:r>
          <a:r>
            <a:rPr kumimoji="0" lang="ru-RU" sz="24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кхиорхой</a:t>
          </a:r>
          <a:r>
            <a:rPr kumimoji="0" lang="ru-RU" sz="24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, </a:t>
          </a:r>
          <a:r>
            <a:rPr kumimoji="0" lang="ru-RU" sz="24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кхетош-кхиорхой</a:t>
          </a:r>
          <a:r>
            <a:rPr kumimoji="0" lang="ru-RU" sz="24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, </a:t>
          </a:r>
          <a:r>
            <a:rPr kumimoji="0" lang="ru-RU" sz="24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берийн</a:t>
          </a:r>
          <a:r>
            <a:rPr kumimoji="0" lang="ru-RU" sz="24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 дай-</a:t>
          </a:r>
          <a:r>
            <a:rPr kumimoji="0" lang="ru-RU" sz="24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наной</a:t>
          </a:r>
          <a:endParaRPr kumimoji="0" lang="ru-RU" sz="2400" b="0" i="0" u="none" strike="noStrike" kern="1200" cap="none" spc="65" normalizeH="0" baseline="0" noProof="0" dirty="0">
            <a:ln/>
            <a:effectLst/>
            <a:uLnTx/>
            <a:uFillTx/>
            <a:latin typeface="Georgia" panose="02040502050405020303" pitchFamily="18" charset="0"/>
            <a:ea typeface="Evolventa Bold"/>
            <a:cs typeface="Evolventa Bold"/>
            <a:sym typeface="Evolventa Bold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dirty="0">
            <a:latin typeface="Georgia" panose="02040502050405020303" pitchFamily="18" charset="0"/>
          </a:endParaRPr>
        </a:p>
      </dgm:t>
    </dgm:pt>
    <dgm:pt modelId="{AAA737DA-41E3-45CE-8363-575C586B1C2F}" type="parTrans" cxnId="{6A25DB48-E988-42EA-A22A-52EBF95681C1}">
      <dgm:prSet/>
      <dgm:spPr/>
      <dgm:t>
        <a:bodyPr/>
        <a:lstStyle/>
        <a:p>
          <a:endParaRPr lang="ru-RU"/>
        </a:p>
      </dgm:t>
    </dgm:pt>
    <dgm:pt modelId="{B6EA18CD-ECAE-49A8-B574-E58480E6C1D7}" type="sibTrans" cxnId="{6A25DB48-E988-42EA-A22A-52EBF95681C1}">
      <dgm:prSet/>
      <dgm:spPr/>
      <dgm:t>
        <a:bodyPr/>
        <a:lstStyle/>
        <a:p>
          <a:endParaRPr lang="ru-RU"/>
        </a:p>
      </dgm:t>
    </dgm:pt>
    <dgm:pt modelId="{CB5868ED-A13F-42BB-AF1A-487CC3FA9079}">
      <dgm:prSet phldrT="[Текст]" custT="1"/>
      <dgm:spPr/>
      <dgm:t>
        <a:bodyPr/>
        <a:lstStyle/>
        <a:p>
          <a:pPr algn="ctr"/>
          <a:r>
            <a:rPr lang="ru-RU" sz="2400" b="1" dirty="0">
              <a:effectLst/>
              <a:highlight>
                <a:srgbClr val="FFFF00"/>
              </a:highlight>
              <a:latin typeface="Georgia" panose="02040502050405020303" pitchFamily="18" charset="0"/>
              <a:ea typeface="Calibri" panose="020F0502020204030204" pitchFamily="34" charset="0"/>
            </a:rPr>
            <a:t>Проектан </a:t>
          </a:r>
          <a:r>
            <a:rPr lang="ru-RU" sz="2400" b="1" dirty="0" err="1">
              <a:effectLst/>
              <a:highlight>
                <a:srgbClr val="FFFF00"/>
              </a:highlight>
              <a:latin typeface="Georgia" panose="02040502050405020303" pitchFamily="18" charset="0"/>
              <a:ea typeface="Calibri" panose="020F0502020204030204" pitchFamily="34" charset="0"/>
            </a:rPr>
            <a:t>декъашхой</a:t>
          </a:r>
          <a:r>
            <a:rPr lang="ru-RU" sz="2400" b="1" dirty="0">
              <a:effectLst/>
              <a:highlight>
                <a:srgbClr val="FFFF00"/>
              </a:highlight>
              <a:latin typeface="Georgia" panose="02040502050405020303" pitchFamily="18" charset="0"/>
              <a:ea typeface="Calibri" panose="020F0502020204030204" pitchFamily="34" charset="0"/>
            </a:rPr>
            <a:t>:</a:t>
          </a:r>
        </a:p>
        <a:p>
          <a:pPr algn="ctr"/>
          <a:r>
            <a:rPr lang="ru-RU" sz="2400" b="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лакхарчу</a:t>
          </a:r>
          <a:r>
            <a:rPr lang="ru-RU" sz="2400" b="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2400" b="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тобанера</a:t>
          </a:r>
          <a:r>
            <a:rPr lang="ru-RU" sz="2400" b="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2400" b="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кхиархой</a:t>
          </a:r>
          <a:r>
            <a:rPr lang="ru-RU" sz="2400" b="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2400" b="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хьехархой</a:t>
          </a:r>
          <a:r>
            <a:rPr lang="ru-RU" sz="2400" b="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2400" b="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кхетош-кхиорхой</a:t>
          </a:r>
          <a:r>
            <a:rPr lang="ru-RU" sz="2400" b="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2400" b="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берийн</a:t>
          </a:r>
          <a:r>
            <a:rPr lang="ru-RU" sz="2400" b="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дай-</a:t>
          </a:r>
          <a:r>
            <a:rPr lang="ru-RU" sz="2400" b="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наной</a:t>
          </a:r>
          <a:endParaRPr lang="ru-RU" sz="2400" b="0" dirty="0">
            <a:highlight>
              <a:srgbClr val="FFFF00"/>
            </a:highlight>
            <a:latin typeface="Georgia" panose="02040502050405020303" pitchFamily="18" charset="0"/>
          </a:endParaRPr>
        </a:p>
      </dgm:t>
    </dgm:pt>
    <dgm:pt modelId="{F055EDB4-246A-401E-897D-DD824066F1E5}" type="parTrans" cxnId="{184EBCFA-2ECB-47B5-A28F-38DAB5794ED7}">
      <dgm:prSet/>
      <dgm:spPr/>
      <dgm:t>
        <a:bodyPr/>
        <a:lstStyle/>
        <a:p>
          <a:endParaRPr lang="ru-RU"/>
        </a:p>
      </dgm:t>
    </dgm:pt>
    <dgm:pt modelId="{2B6622EA-2B22-4F81-B65F-9A1BAB5C723E}" type="sibTrans" cxnId="{184EBCFA-2ECB-47B5-A28F-38DAB5794ED7}">
      <dgm:prSet/>
      <dgm:spPr/>
      <dgm:t>
        <a:bodyPr/>
        <a:lstStyle/>
        <a:p>
          <a:endParaRPr lang="ru-RU"/>
        </a:p>
      </dgm:t>
    </dgm:pt>
    <dgm:pt modelId="{8FC4335D-A85E-4D6E-83EE-27E7D271880C}">
      <dgm:prSet phldrT="[Текст]" custT="1"/>
      <dgm:spPr/>
      <dgm:t>
        <a:bodyPr/>
        <a:lstStyle/>
        <a:p>
          <a:pPr algn="ctr"/>
          <a:r>
            <a:rPr kumimoji="0" lang="ru-RU" sz="2400" b="1" i="0" u="none" strike="noStrike" cap="none" spc="65" normalizeH="0" baseline="0" noProof="0" dirty="0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Проектан 1алашонаш:</a:t>
          </a:r>
        </a:p>
        <a:p>
          <a:pPr algn="l"/>
          <a:endParaRPr kumimoji="0" lang="ru-RU" sz="1800" b="0" i="0" u="none" strike="noStrike" cap="none" spc="65" normalizeH="0" baseline="0" noProof="0" dirty="0">
            <a:ln/>
            <a:effectLst/>
            <a:uLnTx/>
            <a:uFillTx/>
            <a:latin typeface="Georgia" panose="02040502050405020303" pitchFamily="18" charset="0"/>
            <a:sym typeface="Evolventa Bold"/>
          </a:endParaRPr>
        </a:p>
        <a:p>
          <a:pPr algn="l"/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1.Обарг </a:t>
          </a:r>
          <a:r>
            <a:rPr kumimoji="0" lang="ru-RU" sz="1800" b="0" i="0" u="none" strike="noStrike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Зеламха</a:t>
          </a:r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 </a:t>
          </a:r>
          <a:r>
            <a:rPr kumimoji="0" lang="ru-RU" sz="1800" b="0" i="0" u="none" strike="noStrike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вовзийтар</a:t>
          </a:r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. </a:t>
          </a:r>
        </a:p>
        <a:p>
          <a:pPr algn="l"/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2.Хьехархойн </a:t>
          </a:r>
          <a:r>
            <a:rPr kumimoji="0" lang="ru-RU" sz="1800" b="0" i="0" u="none" strike="noStrike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корматаллин</a:t>
          </a:r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, </a:t>
          </a:r>
          <a:r>
            <a:rPr kumimoji="0" lang="ru-RU" sz="1800" b="0" i="0" u="none" strike="noStrike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говзаллин</a:t>
          </a:r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 компетентность </a:t>
          </a:r>
          <a:r>
            <a:rPr kumimoji="0" lang="ru-RU" sz="1800" b="0" i="0" u="none" strike="noStrike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хьалайаккха</a:t>
          </a:r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 1алашонца, методически туп </a:t>
          </a:r>
          <a:r>
            <a:rPr kumimoji="0" lang="ru-RU" sz="1800" b="0" i="0" u="none" strike="noStrike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вовшахтохар</a:t>
          </a:r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.</a:t>
          </a:r>
        </a:p>
        <a:p>
          <a:pPr algn="l"/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3.Берийн </a:t>
          </a:r>
          <a:r>
            <a:rPr kumimoji="0" lang="ru-RU" sz="1800" b="0" i="0" u="none" strike="noStrike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синъоьздангалла</a:t>
          </a:r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 </a:t>
          </a:r>
          <a:r>
            <a:rPr kumimoji="0" lang="ru-RU" sz="1800" b="0" i="0" u="none" strike="noStrike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кхиор</a:t>
          </a:r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, </a:t>
          </a:r>
          <a:r>
            <a:rPr kumimoji="0" lang="ru-RU" sz="1800" b="0" i="0" u="none" strike="noStrike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Даймахке</a:t>
          </a:r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, </a:t>
          </a:r>
          <a:r>
            <a:rPr kumimoji="0" lang="ru-RU" sz="1800" b="0" i="0" u="none" strike="noStrike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къоме</a:t>
          </a:r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 </a:t>
          </a:r>
          <a:r>
            <a:rPr kumimoji="0" lang="ru-RU" sz="1800" b="0" i="0" u="none" strike="noStrike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безам</a:t>
          </a:r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 </a:t>
          </a:r>
          <a:r>
            <a:rPr kumimoji="0" lang="ru-RU" sz="1800" b="0" i="0" u="none" strike="noStrike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кхиор</a:t>
          </a:r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, </a:t>
          </a:r>
          <a:r>
            <a:rPr kumimoji="0" lang="ru-RU" sz="1800" b="0" i="0" u="none" strike="noStrike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турпалхойн</a:t>
          </a:r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 </a:t>
          </a:r>
          <a:r>
            <a:rPr kumimoji="0" lang="ru-RU" sz="1800" b="0" i="0" u="none" strike="noStrike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сий-лерам</a:t>
          </a:r>
          <a:r>
            <a:rPr kumimoji="0" lang="ru-RU" sz="1800" b="0" i="0" u="none" strike="noStrike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 бан 1амор. </a:t>
          </a:r>
          <a:endParaRPr lang="ru-RU" sz="1800" b="0" dirty="0">
            <a:latin typeface="Georgia" panose="02040502050405020303" pitchFamily="18" charset="0"/>
          </a:endParaRPr>
        </a:p>
      </dgm:t>
    </dgm:pt>
    <dgm:pt modelId="{D9026B8A-0B23-4F82-B5BD-36A0C6CB598F}" type="parTrans" cxnId="{26E9C3F9-698B-429C-94B9-509118784194}">
      <dgm:prSet/>
      <dgm:spPr/>
      <dgm:t>
        <a:bodyPr/>
        <a:lstStyle/>
        <a:p>
          <a:endParaRPr lang="ru-RU"/>
        </a:p>
      </dgm:t>
    </dgm:pt>
    <dgm:pt modelId="{09A05893-1F0B-4439-ABD4-5DBC7F79559A}" type="sibTrans" cxnId="{26E9C3F9-698B-429C-94B9-509118784194}">
      <dgm:prSet/>
      <dgm:spPr/>
      <dgm:t>
        <a:bodyPr/>
        <a:lstStyle/>
        <a:p>
          <a:endParaRPr lang="ru-RU"/>
        </a:p>
      </dgm:t>
    </dgm:pt>
    <dgm:pt modelId="{6A321D65-FBE4-49F3-AAAA-DE79B377F055}" type="pres">
      <dgm:prSet presAssocID="{659954E3-24B9-4AA1-AE7C-FFB8A06C4C82}" presName="linear" presStyleCnt="0">
        <dgm:presLayoutVars>
          <dgm:dir/>
          <dgm:resizeHandles val="exact"/>
        </dgm:presLayoutVars>
      </dgm:prSet>
      <dgm:spPr/>
    </dgm:pt>
    <dgm:pt modelId="{0C12009B-EBD1-42B0-A09A-0B6CF3E94182}" type="pres">
      <dgm:prSet presAssocID="{30072428-5463-421D-B62E-1BAE985625C0}" presName="comp" presStyleCnt="0"/>
      <dgm:spPr/>
    </dgm:pt>
    <dgm:pt modelId="{AAC6B490-EADD-4114-A461-451BB283F9FB}" type="pres">
      <dgm:prSet presAssocID="{30072428-5463-421D-B62E-1BAE985625C0}" presName="box" presStyleLbl="node1" presStyleIdx="0" presStyleCnt="4"/>
      <dgm:spPr/>
    </dgm:pt>
    <dgm:pt modelId="{DFDB267F-D717-46EE-BCAF-785050E8B8C6}" type="pres">
      <dgm:prSet presAssocID="{30072428-5463-421D-B62E-1BAE985625C0}" presName="img" presStyleLbl="fgImgPlace1" presStyleIdx="0" presStyleCnt="4" custScaleY="125000"/>
      <dgm:spPr>
        <a:blipFill rotWithShape="1">
          <a:blip xmlns:r="http://schemas.openxmlformats.org/officeDocument/2006/relationships" r:embed="rId1"/>
          <a:srcRect/>
          <a:stretch>
            <a:fillRect t="-51000" b="-51000"/>
          </a:stretch>
        </a:blipFill>
      </dgm:spPr>
    </dgm:pt>
    <dgm:pt modelId="{60FD00E5-6FDF-4023-91E6-1960BB742E1B}" type="pres">
      <dgm:prSet presAssocID="{30072428-5463-421D-B62E-1BAE985625C0}" presName="text" presStyleLbl="node1" presStyleIdx="0" presStyleCnt="4">
        <dgm:presLayoutVars>
          <dgm:bulletEnabled val="1"/>
        </dgm:presLayoutVars>
      </dgm:prSet>
      <dgm:spPr/>
    </dgm:pt>
    <dgm:pt modelId="{E3310963-55E5-4ABB-829A-A93C51FB93A7}" type="pres">
      <dgm:prSet presAssocID="{C8B23D35-CBA8-4308-9804-E513F9CF45D3}" presName="spacer" presStyleCnt="0"/>
      <dgm:spPr/>
    </dgm:pt>
    <dgm:pt modelId="{4FB98DD3-B4DA-485F-AB1A-EFC5DF13044C}" type="pres">
      <dgm:prSet presAssocID="{FFA27C1B-02AA-4D79-BF15-26A1EF951C68}" presName="comp" presStyleCnt="0"/>
      <dgm:spPr/>
    </dgm:pt>
    <dgm:pt modelId="{893CA335-6DA6-4FA1-B524-AAFBF8057AC4}" type="pres">
      <dgm:prSet presAssocID="{FFA27C1B-02AA-4D79-BF15-26A1EF951C68}" presName="box" presStyleLbl="node1" presStyleIdx="1" presStyleCnt="4"/>
      <dgm:spPr/>
    </dgm:pt>
    <dgm:pt modelId="{99A520EF-2C97-4A24-87F9-9CD99AEBADB3}" type="pres">
      <dgm:prSet presAssocID="{FFA27C1B-02AA-4D79-BF15-26A1EF951C68}" presName="img" presStyleLbl="fgImgPlace1" presStyleIdx="1" presStyleCnt="4" custScaleY="118308" custLinFactNeighborX="-1626" custLinFactNeighborY="2048"/>
      <dgm:spPr>
        <a:blipFill rotWithShape="1">
          <a:blip xmlns:r="http://schemas.openxmlformats.org/officeDocument/2006/relationships" r:embed="rId2"/>
          <a:srcRect/>
          <a:stretch>
            <a:fillRect t="-85000" b="-85000"/>
          </a:stretch>
        </a:blipFill>
      </dgm:spPr>
    </dgm:pt>
    <dgm:pt modelId="{3284F0AB-3503-43ED-8D15-7929F8252271}" type="pres">
      <dgm:prSet presAssocID="{FFA27C1B-02AA-4D79-BF15-26A1EF951C68}" presName="text" presStyleLbl="node1" presStyleIdx="1" presStyleCnt="4">
        <dgm:presLayoutVars>
          <dgm:bulletEnabled val="1"/>
        </dgm:presLayoutVars>
      </dgm:prSet>
      <dgm:spPr/>
    </dgm:pt>
    <dgm:pt modelId="{1D99BD57-0338-4475-AD69-E012DE153ED9}" type="pres">
      <dgm:prSet presAssocID="{B6EA18CD-ECAE-49A8-B574-E58480E6C1D7}" presName="spacer" presStyleCnt="0"/>
      <dgm:spPr/>
    </dgm:pt>
    <dgm:pt modelId="{EFB57D5F-7BCD-49AA-B961-EC87D63123AF}" type="pres">
      <dgm:prSet presAssocID="{CB5868ED-A13F-42BB-AF1A-487CC3FA9079}" presName="comp" presStyleCnt="0"/>
      <dgm:spPr/>
    </dgm:pt>
    <dgm:pt modelId="{C8C44AD1-DF90-4546-999A-0FC9A6C87A24}" type="pres">
      <dgm:prSet presAssocID="{CB5868ED-A13F-42BB-AF1A-487CC3FA9079}" presName="box" presStyleLbl="node1" presStyleIdx="2" presStyleCnt="4"/>
      <dgm:spPr/>
    </dgm:pt>
    <dgm:pt modelId="{5454297F-A906-458E-8AE7-E26E5D8F24E3}" type="pres">
      <dgm:prSet presAssocID="{CB5868ED-A13F-42BB-AF1A-487CC3FA9079}" presName="img" presStyleLbl="fgImgPlace1" presStyleIdx="2" presStyleCnt="4" custScaleY="122121"/>
      <dgm:spPr>
        <a:blipFill rotWithShape="1">
          <a:blip xmlns:r="http://schemas.openxmlformats.org/officeDocument/2006/relationships" r:embed="rId3"/>
          <a:srcRect/>
          <a:stretch>
            <a:fillRect t="-130000" b="-130000"/>
          </a:stretch>
        </a:blipFill>
      </dgm:spPr>
    </dgm:pt>
    <dgm:pt modelId="{2F69D41D-2BCD-4FDE-95E0-0110CFADA1D5}" type="pres">
      <dgm:prSet presAssocID="{CB5868ED-A13F-42BB-AF1A-487CC3FA9079}" presName="text" presStyleLbl="node1" presStyleIdx="2" presStyleCnt="4">
        <dgm:presLayoutVars>
          <dgm:bulletEnabled val="1"/>
        </dgm:presLayoutVars>
      </dgm:prSet>
      <dgm:spPr/>
    </dgm:pt>
    <dgm:pt modelId="{1D89F549-6813-47FF-99F9-40E3F6C05D6A}" type="pres">
      <dgm:prSet presAssocID="{2B6622EA-2B22-4F81-B65F-9A1BAB5C723E}" presName="spacer" presStyleCnt="0"/>
      <dgm:spPr/>
    </dgm:pt>
    <dgm:pt modelId="{AFD3067A-BF44-4F4D-910C-7B8164092457}" type="pres">
      <dgm:prSet presAssocID="{8FC4335D-A85E-4D6E-83EE-27E7D271880C}" presName="comp" presStyleCnt="0"/>
      <dgm:spPr/>
    </dgm:pt>
    <dgm:pt modelId="{0ED7944F-0109-4BDB-BCFA-19BCF3A62591}" type="pres">
      <dgm:prSet presAssocID="{8FC4335D-A85E-4D6E-83EE-27E7D271880C}" presName="box" presStyleLbl="node1" presStyleIdx="3" presStyleCnt="4" custScaleY="205386"/>
      <dgm:spPr/>
    </dgm:pt>
    <dgm:pt modelId="{A40D37F7-2E0A-4C62-9DB3-B85CC161B0B3}" type="pres">
      <dgm:prSet presAssocID="{8FC4335D-A85E-4D6E-83EE-27E7D271880C}" presName="img" presStyleLbl="fgImgPlace1" presStyleIdx="3" presStyleCnt="4" custScaleY="209288" custLinFactNeighborX="-1875" custLinFactNeighborY="-6309"/>
      <dgm:spPr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</dgm:spPr>
    </dgm:pt>
    <dgm:pt modelId="{930D6DB2-F6E4-4427-A763-3E4CCB03B0D2}" type="pres">
      <dgm:prSet presAssocID="{8FC4335D-A85E-4D6E-83EE-27E7D271880C}" presName="text" presStyleLbl="node1" presStyleIdx="3" presStyleCnt="4">
        <dgm:presLayoutVars>
          <dgm:bulletEnabled val="1"/>
        </dgm:presLayoutVars>
      </dgm:prSet>
      <dgm:spPr/>
    </dgm:pt>
  </dgm:ptLst>
  <dgm:cxnLst>
    <dgm:cxn modelId="{90DFAA06-DA49-43E6-BF19-F70B66AC0AF9}" type="presOf" srcId="{8FC4335D-A85E-4D6E-83EE-27E7D271880C}" destId="{0ED7944F-0109-4BDB-BCFA-19BCF3A62591}" srcOrd="0" destOrd="0" presId="urn:microsoft.com/office/officeart/2005/8/layout/vList4"/>
    <dgm:cxn modelId="{BEF67A0F-3020-442E-A06A-42B311896EB7}" type="presOf" srcId="{76756B93-6649-479A-8E52-B812D0858AB0}" destId="{AAC6B490-EADD-4114-A461-451BB283F9FB}" srcOrd="0" destOrd="1" presId="urn:microsoft.com/office/officeart/2005/8/layout/vList4"/>
    <dgm:cxn modelId="{E6A95E27-4FF6-4703-AE09-42F2F1482878}" type="presOf" srcId="{CB5868ED-A13F-42BB-AF1A-487CC3FA9079}" destId="{C8C44AD1-DF90-4546-999A-0FC9A6C87A24}" srcOrd="0" destOrd="0" presId="urn:microsoft.com/office/officeart/2005/8/layout/vList4"/>
    <dgm:cxn modelId="{6A25DB48-E988-42EA-A22A-52EBF95681C1}" srcId="{659954E3-24B9-4AA1-AE7C-FFB8A06C4C82}" destId="{FFA27C1B-02AA-4D79-BF15-26A1EF951C68}" srcOrd="1" destOrd="0" parTransId="{AAA737DA-41E3-45CE-8363-575C586B1C2F}" sibTransId="{B6EA18CD-ECAE-49A8-B574-E58480E6C1D7}"/>
    <dgm:cxn modelId="{8C17165A-4FCC-4844-B89E-FE560EB5813E}" type="presOf" srcId="{FFA27C1B-02AA-4D79-BF15-26A1EF951C68}" destId="{893CA335-6DA6-4FA1-B524-AAFBF8057AC4}" srcOrd="0" destOrd="0" presId="urn:microsoft.com/office/officeart/2005/8/layout/vList4"/>
    <dgm:cxn modelId="{9B6D4961-14A8-4423-A55A-C532F59DEC78}" type="presOf" srcId="{30072428-5463-421D-B62E-1BAE985625C0}" destId="{AAC6B490-EADD-4114-A461-451BB283F9FB}" srcOrd="0" destOrd="0" presId="urn:microsoft.com/office/officeart/2005/8/layout/vList4"/>
    <dgm:cxn modelId="{9B491A7B-9F88-468F-A062-52A7225B2732}" type="presOf" srcId="{CB5868ED-A13F-42BB-AF1A-487CC3FA9079}" destId="{2F69D41D-2BCD-4FDE-95E0-0110CFADA1D5}" srcOrd="1" destOrd="0" presId="urn:microsoft.com/office/officeart/2005/8/layout/vList4"/>
    <dgm:cxn modelId="{522FE88E-D0F5-4C83-8C93-10B0060F5EBC}" type="presOf" srcId="{659954E3-24B9-4AA1-AE7C-FFB8A06C4C82}" destId="{6A321D65-FBE4-49F3-AAAA-DE79B377F055}" srcOrd="0" destOrd="0" presId="urn:microsoft.com/office/officeart/2005/8/layout/vList4"/>
    <dgm:cxn modelId="{ABAD6DA8-6202-49F2-BFBD-AD523D12E750}" type="presOf" srcId="{76756B93-6649-479A-8E52-B812D0858AB0}" destId="{60FD00E5-6FDF-4023-91E6-1960BB742E1B}" srcOrd="1" destOrd="1" presId="urn:microsoft.com/office/officeart/2005/8/layout/vList4"/>
    <dgm:cxn modelId="{F4B446AF-6BFC-4B00-B8A1-F7FC2F41801B}" type="presOf" srcId="{30072428-5463-421D-B62E-1BAE985625C0}" destId="{60FD00E5-6FDF-4023-91E6-1960BB742E1B}" srcOrd="1" destOrd="0" presId="urn:microsoft.com/office/officeart/2005/8/layout/vList4"/>
    <dgm:cxn modelId="{D3BE97B6-FCF0-4779-8DFC-6F3563995412}" type="presOf" srcId="{8FC4335D-A85E-4D6E-83EE-27E7D271880C}" destId="{930D6DB2-F6E4-4427-A763-3E4CCB03B0D2}" srcOrd="1" destOrd="0" presId="urn:microsoft.com/office/officeart/2005/8/layout/vList4"/>
    <dgm:cxn modelId="{FC0CB7CF-3043-47B3-9457-5BC4D73973A5}" srcId="{659954E3-24B9-4AA1-AE7C-FFB8A06C4C82}" destId="{30072428-5463-421D-B62E-1BAE985625C0}" srcOrd="0" destOrd="0" parTransId="{10CC384A-E08C-4EC8-9B60-2363E879AA51}" sibTransId="{C8B23D35-CBA8-4308-9804-E513F9CF45D3}"/>
    <dgm:cxn modelId="{CF52ABDA-3FB9-402E-B97E-65E693D46456}" srcId="{30072428-5463-421D-B62E-1BAE985625C0}" destId="{76756B93-6649-479A-8E52-B812D0858AB0}" srcOrd="0" destOrd="0" parTransId="{E2FA5320-22BE-4F87-9B93-0355BC847A2C}" sibTransId="{017F653F-E932-4225-BE5A-5D74C12C1D3D}"/>
    <dgm:cxn modelId="{882623F1-5ED7-4E20-A7FB-151B3BA08493}" type="presOf" srcId="{FFA27C1B-02AA-4D79-BF15-26A1EF951C68}" destId="{3284F0AB-3503-43ED-8D15-7929F8252271}" srcOrd="1" destOrd="0" presId="urn:microsoft.com/office/officeart/2005/8/layout/vList4"/>
    <dgm:cxn modelId="{26E9C3F9-698B-429C-94B9-509118784194}" srcId="{659954E3-24B9-4AA1-AE7C-FFB8A06C4C82}" destId="{8FC4335D-A85E-4D6E-83EE-27E7D271880C}" srcOrd="3" destOrd="0" parTransId="{D9026B8A-0B23-4F82-B5BD-36A0C6CB598F}" sibTransId="{09A05893-1F0B-4439-ABD4-5DBC7F79559A}"/>
    <dgm:cxn modelId="{184EBCFA-2ECB-47B5-A28F-38DAB5794ED7}" srcId="{659954E3-24B9-4AA1-AE7C-FFB8A06C4C82}" destId="{CB5868ED-A13F-42BB-AF1A-487CC3FA9079}" srcOrd="2" destOrd="0" parTransId="{F055EDB4-246A-401E-897D-DD824066F1E5}" sibTransId="{2B6622EA-2B22-4F81-B65F-9A1BAB5C723E}"/>
    <dgm:cxn modelId="{62A32F30-2BC5-49E0-B808-705966FBB020}" type="presParOf" srcId="{6A321D65-FBE4-49F3-AAAA-DE79B377F055}" destId="{0C12009B-EBD1-42B0-A09A-0B6CF3E94182}" srcOrd="0" destOrd="0" presId="urn:microsoft.com/office/officeart/2005/8/layout/vList4"/>
    <dgm:cxn modelId="{6AF6C8D4-43BB-449D-A4FE-19F01C8B8331}" type="presParOf" srcId="{0C12009B-EBD1-42B0-A09A-0B6CF3E94182}" destId="{AAC6B490-EADD-4114-A461-451BB283F9FB}" srcOrd="0" destOrd="0" presId="urn:microsoft.com/office/officeart/2005/8/layout/vList4"/>
    <dgm:cxn modelId="{9C6916A1-38FB-4E4D-827D-9EDE8649B470}" type="presParOf" srcId="{0C12009B-EBD1-42B0-A09A-0B6CF3E94182}" destId="{DFDB267F-D717-46EE-BCAF-785050E8B8C6}" srcOrd="1" destOrd="0" presId="urn:microsoft.com/office/officeart/2005/8/layout/vList4"/>
    <dgm:cxn modelId="{FC8F0FEC-0648-4525-8B47-677BE4D0DB52}" type="presParOf" srcId="{0C12009B-EBD1-42B0-A09A-0B6CF3E94182}" destId="{60FD00E5-6FDF-4023-91E6-1960BB742E1B}" srcOrd="2" destOrd="0" presId="urn:microsoft.com/office/officeart/2005/8/layout/vList4"/>
    <dgm:cxn modelId="{7B9392CC-E2C8-43BF-BD3B-27FAAD7921F6}" type="presParOf" srcId="{6A321D65-FBE4-49F3-AAAA-DE79B377F055}" destId="{E3310963-55E5-4ABB-829A-A93C51FB93A7}" srcOrd="1" destOrd="0" presId="urn:microsoft.com/office/officeart/2005/8/layout/vList4"/>
    <dgm:cxn modelId="{F701D739-8EB4-453E-8571-1BE2FF93CB61}" type="presParOf" srcId="{6A321D65-FBE4-49F3-AAAA-DE79B377F055}" destId="{4FB98DD3-B4DA-485F-AB1A-EFC5DF13044C}" srcOrd="2" destOrd="0" presId="urn:microsoft.com/office/officeart/2005/8/layout/vList4"/>
    <dgm:cxn modelId="{05446B3E-56B5-4108-85E5-891A9C44BD6E}" type="presParOf" srcId="{4FB98DD3-B4DA-485F-AB1A-EFC5DF13044C}" destId="{893CA335-6DA6-4FA1-B524-AAFBF8057AC4}" srcOrd="0" destOrd="0" presId="urn:microsoft.com/office/officeart/2005/8/layout/vList4"/>
    <dgm:cxn modelId="{502BA149-22E7-4364-AA75-239756C568C2}" type="presParOf" srcId="{4FB98DD3-B4DA-485F-AB1A-EFC5DF13044C}" destId="{99A520EF-2C97-4A24-87F9-9CD99AEBADB3}" srcOrd="1" destOrd="0" presId="urn:microsoft.com/office/officeart/2005/8/layout/vList4"/>
    <dgm:cxn modelId="{6B9F34AB-9CF4-4C40-8AF3-BDF382CFE29E}" type="presParOf" srcId="{4FB98DD3-B4DA-485F-AB1A-EFC5DF13044C}" destId="{3284F0AB-3503-43ED-8D15-7929F8252271}" srcOrd="2" destOrd="0" presId="urn:microsoft.com/office/officeart/2005/8/layout/vList4"/>
    <dgm:cxn modelId="{9308EFD3-57AA-4499-8BD5-2C87615A20BF}" type="presParOf" srcId="{6A321D65-FBE4-49F3-AAAA-DE79B377F055}" destId="{1D99BD57-0338-4475-AD69-E012DE153ED9}" srcOrd="3" destOrd="0" presId="urn:microsoft.com/office/officeart/2005/8/layout/vList4"/>
    <dgm:cxn modelId="{D304EF28-E602-4A3F-94DE-654013269806}" type="presParOf" srcId="{6A321D65-FBE4-49F3-AAAA-DE79B377F055}" destId="{EFB57D5F-7BCD-49AA-B961-EC87D63123AF}" srcOrd="4" destOrd="0" presId="urn:microsoft.com/office/officeart/2005/8/layout/vList4"/>
    <dgm:cxn modelId="{19172831-633D-4DA0-B4AA-D0E6866E267F}" type="presParOf" srcId="{EFB57D5F-7BCD-49AA-B961-EC87D63123AF}" destId="{C8C44AD1-DF90-4546-999A-0FC9A6C87A24}" srcOrd="0" destOrd="0" presId="urn:microsoft.com/office/officeart/2005/8/layout/vList4"/>
    <dgm:cxn modelId="{DE13C83C-FACA-49FF-AA27-728E898F9EC4}" type="presParOf" srcId="{EFB57D5F-7BCD-49AA-B961-EC87D63123AF}" destId="{5454297F-A906-458E-8AE7-E26E5D8F24E3}" srcOrd="1" destOrd="0" presId="urn:microsoft.com/office/officeart/2005/8/layout/vList4"/>
    <dgm:cxn modelId="{3F3BBFD0-820D-45CC-8D70-AB6CF50AB48F}" type="presParOf" srcId="{EFB57D5F-7BCD-49AA-B961-EC87D63123AF}" destId="{2F69D41D-2BCD-4FDE-95E0-0110CFADA1D5}" srcOrd="2" destOrd="0" presId="urn:microsoft.com/office/officeart/2005/8/layout/vList4"/>
    <dgm:cxn modelId="{36E4A1A4-7436-4532-93EE-28F55ED995DD}" type="presParOf" srcId="{6A321D65-FBE4-49F3-AAAA-DE79B377F055}" destId="{1D89F549-6813-47FF-99F9-40E3F6C05D6A}" srcOrd="5" destOrd="0" presId="urn:microsoft.com/office/officeart/2005/8/layout/vList4"/>
    <dgm:cxn modelId="{A4EE3ADB-94D5-4378-8FBE-C2C21F3C0126}" type="presParOf" srcId="{6A321D65-FBE4-49F3-AAAA-DE79B377F055}" destId="{AFD3067A-BF44-4F4D-910C-7B8164092457}" srcOrd="6" destOrd="0" presId="urn:microsoft.com/office/officeart/2005/8/layout/vList4"/>
    <dgm:cxn modelId="{78420845-D28A-4357-B39D-5EEC155860E9}" type="presParOf" srcId="{AFD3067A-BF44-4F4D-910C-7B8164092457}" destId="{0ED7944F-0109-4BDB-BCFA-19BCF3A62591}" srcOrd="0" destOrd="0" presId="urn:microsoft.com/office/officeart/2005/8/layout/vList4"/>
    <dgm:cxn modelId="{4F373053-710A-4F85-96F7-103960A2DE1A}" type="presParOf" srcId="{AFD3067A-BF44-4F4D-910C-7B8164092457}" destId="{A40D37F7-2E0A-4C62-9DB3-B85CC161B0B3}" srcOrd="1" destOrd="0" presId="urn:microsoft.com/office/officeart/2005/8/layout/vList4"/>
    <dgm:cxn modelId="{22290EA0-6CA3-4FEF-A651-54E0FF9B01B3}" type="presParOf" srcId="{AFD3067A-BF44-4F4D-910C-7B8164092457}" destId="{930D6DB2-F6E4-4427-A763-3E4CCB03B0D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2A25C8D-0862-4F08-81D7-ABF6EB3238E9}" type="doc">
      <dgm:prSet loTypeId="urn:microsoft.com/office/officeart/2008/layout/RadialCluster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186862DC-4182-463F-91F7-3D425CE51FFC}">
      <dgm:prSet phldrT="[Текст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ru-RU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rPr>
            <a:t>Кхетош-кхиорхой: </a:t>
          </a:r>
          <a:endParaRPr lang="ru-RU" dirty="0"/>
        </a:p>
      </dgm:t>
    </dgm:pt>
    <dgm:pt modelId="{B7F6EE83-D874-463A-8ECB-CA35074071F4}" type="parTrans" cxnId="{6B12AC17-5EA1-4A6C-9B00-8FBD05A788CD}">
      <dgm:prSet/>
      <dgm:spPr/>
      <dgm:t>
        <a:bodyPr/>
        <a:lstStyle/>
        <a:p>
          <a:endParaRPr lang="ru-RU"/>
        </a:p>
      </dgm:t>
    </dgm:pt>
    <dgm:pt modelId="{1D4A9622-F63B-4EF8-8ECC-D983506354CE}" type="sibTrans" cxnId="{6B12AC17-5EA1-4A6C-9B00-8FBD05A788CD}">
      <dgm:prSet/>
      <dgm:spPr/>
      <dgm:t>
        <a:bodyPr/>
        <a:lstStyle/>
        <a:p>
          <a:endParaRPr lang="ru-RU"/>
        </a:p>
      </dgm:t>
    </dgm:pt>
    <dgm:pt modelId="{1E32DCE6-EDE7-4843-AEAB-FD0A817B1402}">
      <dgm:prSet phldrT="[Текст]" custT="1"/>
      <dgm:spPr/>
      <dgm:t>
        <a:bodyPr/>
        <a:lstStyle/>
        <a:p>
          <a:r>
            <a:rPr lang="ru-RU" sz="1600" dirty="0">
              <a:effectLst/>
              <a:latin typeface="Georgia" panose="02040502050405020303" pitchFamily="18" charset="0"/>
            </a:rPr>
            <a:t>Практически </a:t>
          </a:r>
          <a:r>
            <a:rPr lang="ru-RU" sz="1600" dirty="0" err="1">
              <a:effectLst/>
              <a:latin typeface="Georgia" panose="02040502050405020303" pitchFamily="18" charset="0"/>
            </a:rPr>
            <a:t>балха</a:t>
          </a:r>
          <a:r>
            <a:rPr lang="ru-RU" sz="1600" dirty="0">
              <a:effectLst/>
              <a:latin typeface="Georgia" panose="02040502050405020303" pitchFamily="18" charset="0"/>
            </a:rPr>
            <a:t> т1ехь </a:t>
          </a:r>
          <a:r>
            <a:rPr lang="ru-RU" sz="1600" dirty="0" err="1">
              <a:effectLst/>
              <a:latin typeface="Georgia" panose="02040502050405020303" pitchFamily="18" charset="0"/>
            </a:rPr>
            <a:t>тайп-тайпана</a:t>
          </a:r>
          <a:r>
            <a:rPr lang="ru-RU" sz="1600" dirty="0">
              <a:effectLst/>
              <a:latin typeface="Georgia" panose="02040502050405020303" pitchFamily="18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</a:rPr>
            <a:t>белхан</a:t>
          </a:r>
          <a:r>
            <a:rPr lang="ru-RU" sz="1600" dirty="0">
              <a:effectLst/>
              <a:latin typeface="Georgia" panose="02040502050405020303" pitchFamily="18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</a:rPr>
            <a:t>кепаш</a:t>
          </a:r>
          <a:r>
            <a:rPr lang="ru-RU" sz="1600" dirty="0">
              <a:effectLst/>
              <a:latin typeface="Georgia" panose="02040502050405020303" pitchFamily="18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</a:rPr>
            <a:t>лелор</a:t>
          </a:r>
          <a:r>
            <a:rPr lang="ru-RU" sz="1600" dirty="0">
              <a:effectLst/>
              <a:latin typeface="Georgia" panose="02040502050405020303" pitchFamily="18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</a:rPr>
            <a:t>йу</a:t>
          </a:r>
          <a:endParaRPr lang="ru-RU" sz="1600" dirty="0"/>
        </a:p>
      </dgm:t>
    </dgm:pt>
    <dgm:pt modelId="{CACBBC98-D501-4244-BDFF-549ACB901FB5}" type="parTrans" cxnId="{22FE045E-2A37-441B-9C2C-45266D480278}">
      <dgm:prSet/>
      <dgm:spPr/>
      <dgm:t>
        <a:bodyPr/>
        <a:lstStyle/>
        <a:p>
          <a:endParaRPr lang="ru-RU"/>
        </a:p>
      </dgm:t>
    </dgm:pt>
    <dgm:pt modelId="{848314BE-D78E-40FC-B307-2E932029DA22}" type="sibTrans" cxnId="{22FE045E-2A37-441B-9C2C-45266D480278}">
      <dgm:prSet/>
      <dgm:spPr/>
      <dgm:t>
        <a:bodyPr/>
        <a:lstStyle/>
        <a:p>
          <a:endParaRPr lang="ru-RU"/>
        </a:p>
      </dgm:t>
    </dgm:pt>
    <dgm:pt modelId="{8689429E-487F-4296-AE9B-9123A5D1485D}">
      <dgm:prSet phldrT="[Текст]" custT="1"/>
      <dgm:spPr/>
      <dgm:t>
        <a:bodyPr/>
        <a:lstStyle/>
        <a:p>
          <a:r>
            <a:rPr lang="ru-RU" sz="1400" dirty="0">
              <a:effectLst/>
              <a:latin typeface="Georgia" panose="02040502050405020303" pitchFamily="18" charset="0"/>
            </a:rPr>
            <a:t>Даймахках </a:t>
          </a:r>
          <a:r>
            <a:rPr lang="ru-RU" sz="1400" dirty="0" err="1">
              <a:effectLst/>
              <a:latin typeface="Georgia" panose="02040502050405020303" pitchFamily="18" charset="0"/>
            </a:rPr>
            <a:t>лаьцна</a:t>
          </a:r>
          <a:r>
            <a:rPr lang="ru-RU" sz="1400" dirty="0">
              <a:effectLst/>
              <a:latin typeface="Georgia" panose="02040502050405020303" pitchFamily="18" charset="0"/>
            </a:rPr>
            <a:t> </a:t>
          </a:r>
          <a:r>
            <a:rPr lang="ru-RU" sz="1400" dirty="0" err="1">
              <a:effectLst/>
              <a:latin typeface="Georgia" panose="02040502050405020303" pitchFamily="18" charset="0"/>
            </a:rPr>
            <a:t>кхетам</a:t>
          </a:r>
          <a:r>
            <a:rPr lang="ru-RU" sz="1400" dirty="0">
              <a:effectLst/>
              <a:latin typeface="Georgia" panose="02040502050405020303" pitchFamily="18" charset="0"/>
            </a:rPr>
            <a:t> </a:t>
          </a:r>
          <a:r>
            <a:rPr lang="ru-RU" sz="1400" dirty="0" err="1">
              <a:effectLst/>
              <a:latin typeface="Georgia" panose="02040502050405020303" pitchFamily="18" charset="0"/>
            </a:rPr>
            <a:t>шорбеш</a:t>
          </a:r>
          <a:r>
            <a:rPr lang="ru-RU" sz="1400" dirty="0">
              <a:effectLst/>
              <a:latin typeface="Georgia" panose="02040502050405020303" pitchFamily="18" charset="0"/>
            </a:rPr>
            <a:t> </a:t>
          </a:r>
          <a:r>
            <a:rPr lang="ru-RU" sz="1400" dirty="0" err="1">
              <a:effectLst/>
              <a:latin typeface="Georgia" panose="02040502050405020303" pitchFamily="18" charset="0"/>
            </a:rPr>
            <a:t>йолу</a:t>
          </a:r>
          <a:r>
            <a:rPr lang="ru-RU" sz="1400" dirty="0">
              <a:effectLst/>
              <a:latin typeface="Georgia" panose="02040502050405020303" pitchFamily="18" charset="0"/>
            </a:rPr>
            <a:t>. (</a:t>
          </a:r>
          <a:r>
            <a:rPr lang="ru-RU" sz="1400" dirty="0" err="1">
              <a:effectLst/>
              <a:latin typeface="Georgia" panose="02040502050405020303" pitchFamily="18" charset="0"/>
            </a:rPr>
            <a:t>турпалхойх</a:t>
          </a:r>
          <a:r>
            <a:rPr lang="ru-RU" sz="1400" dirty="0">
              <a:effectLst/>
              <a:latin typeface="Georgia" panose="02040502050405020303" pitchFamily="18" charset="0"/>
            </a:rPr>
            <a:t>, </a:t>
          </a:r>
          <a:r>
            <a:rPr lang="ru-RU" sz="1400" dirty="0" err="1">
              <a:effectLst/>
              <a:latin typeface="Georgia" panose="02040502050405020303" pitchFamily="18" charset="0"/>
            </a:rPr>
            <a:t>ламастех</a:t>
          </a:r>
          <a:r>
            <a:rPr lang="ru-RU" sz="1400" dirty="0">
              <a:effectLst/>
              <a:latin typeface="Georgia" panose="02040502050405020303" pitchFamily="18" charset="0"/>
            </a:rPr>
            <a:t>, г1иллакхех, </a:t>
          </a:r>
          <a:r>
            <a:rPr lang="ru-RU" sz="1400" dirty="0" err="1">
              <a:effectLst/>
              <a:latin typeface="Georgia" panose="02040502050405020303" pitchFamily="18" charset="0"/>
            </a:rPr>
            <a:t>иштта</a:t>
          </a:r>
          <a:r>
            <a:rPr lang="ru-RU" sz="1400" dirty="0">
              <a:effectLst/>
              <a:latin typeface="Georgia" panose="02040502050405020303" pitchFamily="18" charset="0"/>
            </a:rPr>
            <a:t> д1а </a:t>
          </a:r>
          <a:r>
            <a:rPr lang="ru-RU" sz="1400" dirty="0" err="1">
              <a:effectLst/>
              <a:latin typeface="Georgia" panose="02040502050405020303" pitchFamily="18" charset="0"/>
            </a:rPr>
            <a:t>кхин</a:t>
          </a:r>
          <a:r>
            <a:rPr lang="ru-RU" sz="1400" dirty="0">
              <a:effectLst/>
              <a:latin typeface="Georgia" panose="02040502050405020303" pitchFamily="18" charset="0"/>
            </a:rPr>
            <a:t> а…)</a:t>
          </a:r>
          <a:endParaRPr lang="ru-RU" sz="1400" dirty="0"/>
        </a:p>
      </dgm:t>
    </dgm:pt>
    <dgm:pt modelId="{51B5B235-1371-49A3-9A45-11C7034C33C0}" type="parTrans" cxnId="{FCCE1416-4179-4BA8-941A-56DA9637F519}">
      <dgm:prSet/>
      <dgm:spPr/>
      <dgm:t>
        <a:bodyPr/>
        <a:lstStyle/>
        <a:p>
          <a:endParaRPr lang="ru-RU"/>
        </a:p>
      </dgm:t>
    </dgm:pt>
    <dgm:pt modelId="{70501D46-7945-4E71-8596-BBB468D5353B}" type="sibTrans" cxnId="{FCCE1416-4179-4BA8-941A-56DA9637F519}">
      <dgm:prSet/>
      <dgm:spPr/>
      <dgm:t>
        <a:bodyPr/>
        <a:lstStyle/>
        <a:p>
          <a:endParaRPr lang="ru-RU"/>
        </a:p>
      </dgm:t>
    </dgm:pt>
    <dgm:pt modelId="{14270CC1-55B2-49DD-9CEB-3A6D6C5E8243}">
      <dgm:prSet phldrT="[Текст]" custT="1"/>
      <dgm:spPr/>
      <dgm:t>
        <a:bodyPr/>
        <a:lstStyle/>
        <a:p>
          <a:r>
            <a:rPr lang="ru-RU" sz="1600" dirty="0">
              <a:effectLst/>
              <a:latin typeface="Georgia" panose="02040502050405020303" pitchFamily="18" charset="0"/>
            </a:rPr>
            <a:t>Шайн </a:t>
          </a:r>
          <a:r>
            <a:rPr lang="ru-RU" sz="1600" dirty="0" err="1">
              <a:effectLst/>
              <a:latin typeface="Georgia" panose="02040502050405020303" pitchFamily="18" charset="0"/>
            </a:rPr>
            <a:t>корматаллехь</a:t>
          </a:r>
          <a:r>
            <a:rPr lang="ru-RU" sz="1600" dirty="0">
              <a:effectLst/>
              <a:latin typeface="Georgia" panose="02040502050405020303" pitchFamily="18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</a:rPr>
            <a:t>берашна</a:t>
          </a:r>
          <a:r>
            <a:rPr lang="ru-RU" sz="1600" dirty="0">
              <a:effectLst/>
              <a:latin typeface="Georgia" panose="02040502050405020303" pitchFamily="18" charset="0"/>
            </a:rPr>
            <a:t> Даймахках, </a:t>
          </a:r>
          <a:r>
            <a:rPr lang="ru-RU" sz="1600" dirty="0" err="1">
              <a:effectLst/>
              <a:latin typeface="Georgia" panose="02040502050405020303" pitchFamily="18" charset="0"/>
            </a:rPr>
            <a:t>ненан</a:t>
          </a:r>
          <a:r>
            <a:rPr lang="ru-RU" sz="1600" dirty="0">
              <a:effectLst/>
              <a:latin typeface="Georgia" panose="02040502050405020303" pitchFamily="18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</a:rPr>
            <a:t>маттах</a:t>
          </a:r>
          <a:r>
            <a:rPr lang="ru-RU" sz="1600" dirty="0">
              <a:effectLst/>
              <a:latin typeface="Georgia" panose="02040502050405020303" pitchFamily="18" charset="0"/>
            </a:rPr>
            <a:t>, </a:t>
          </a:r>
          <a:r>
            <a:rPr lang="ru-RU" sz="1600" dirty="0" err="1">
              <a:effectLst/>
              <a:latin typeface="Georgia" panose="02040502050405020303" pitchFamily="18" charset="0"/>
            </a:rPr>
            <a:t>къоман</a:t>
          </a:r>
          <a:r>
            <a:rPr lang="ru-RU" sz="1600" dirty="0">
              <a:effectLst/>
              <a:latin typeface="Georgia" panose="02040502050405020303" pitchFamily="18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</a:rPr>
            <a:t>исторех</a:t>
          </a:r>
          <a:r>
            <a:rPr lang="ru-RU" sz="1600" dirty="0">
              <a:effectLst/>
              <a:latin typeface="Georgia" panose="02040502050405020303" pitchFamily="18" charset="0"/>
            </a:rPr>
            <a:t>, </a:t>
          </a:r>
          <a:r>
            <a:rPr lang="ru-RU" sz="1600" dirty="0" err="1">
              <a:effectLst/>
              <a:latin typeface="Georgia" panose="02040502050405020303" pitchFamily="18" charset="0"/>
            </a:rPr>
            <a:t>турпалхойх</a:t>
          </a:r>
          <a:r>
            <a:rPr lang="ru-RU" sz="1600" dirty="0">
              <a:effectLst/>
              <a:latin typeface="Georgia" panose="02040502050405020303" pitchFamily="18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</a:rPr>
            <a:t>лаьцна</a:t>
          </a:r>
          <a:r>
            <a:rPr lang="ru-RU" sz="1600" dirty="0">
              <a:effectLst/>
              <a:latin typeface="Georgia" panose="02040502050405020303" pitchFamily="18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</a:rPr>
            <a:t>кхетам</a:t>
          </a:r>
          <a:r>
            <a:rPr lang="ru-RU" sz="1600" dirty="0">
              <a:effectLst/>
              <a:latin typeface="Georgia" panose="02040502050405020303" pitchFamily="18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</a:rPr>
            <a:t>луш</a:t>
          </a:r>
          <a:r>
            <a:rPr lang="ru-RU" sz="1600" dirty="0">
              <a:effectLst/>
              <a:latin typeface="Georgia" panose="02040502050405020303" pitchFamily="18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</a:rPr>
            <a:t>йолу</a:t>
          </a:r>
          <a:r>
            <a:rPr lang="ru-RU" sz="1600" dirty="0">
              <a:effectLst/>
              <a:latin typeface="Georgia" panose="02040502050405020303" pitchFamily="18" charset="0"/>
            </a:rPr>
            <a:t> аг1о </a:t>
          </a:r>
          <a:r>
            <a:rPr lang="ru-RU" sz="1600" dirty="0" err="1">
              <a:effectLst/>
              <a:latin typeface="Georgia" panose="02040502050405020303" pitchFamily="18" charset="0"/>
            </a:rPr>
            <a:t>мелла</a:t>
          </a:r>
          <a:r>
            <a:rPr lang="ru-RU" sz="1600" dirty="0">
              <a:effectLst/>
              <a:latin typeface="Georgia" panose="02040502050405020303" pitchFamily="18" charset="0"/>
            </a:rPr>
            <a:t> а бес-</a:t>
          </a:r>
          <a:r>
            <a:rPr lang="ru-RU" sz="1600" dirty="0" err="1">
              <a:effectLst/>
              <a:latin typeface="Georgia" panose="02040502050405020303" pitchFamily="18" charset="0"/>
            </a:rPr>
            <a:t>бесара</a:t>
          </a:r>
          <a:r>
            <a:rPr lang="ru-RU" sz="1600" dirty="0">
              <a:effectLst/>
              <a:latin typeface="Georgia" panose="02040502050405020303" pitchFamily="18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</a:rPr>
            <a:t>хир</a:t>
          </a:r>
          <a:r>
            <a:rPr lang="ru-RU" sz="1600" dirty="0">
              <a:effectLst/>
              <a:latin typeface="Georgia" panose="02040502050405020303" pitchFamily="18" charset="0"/>
            </a:rPr>
            <a:t> ю.</a:t>
          </a:r>
        </a:p>
      </dgm:t>
    </dgm:pt>
    <dgm:pt modelId="{8420438B-F306-42F6-AD37-3ADE7CCE2EF8}" type="sibTrans" cxnId="{2CFC5E9D-B929-4CBA-B617-640296DDE04A}">
      <dgm:prSet/>
      <dgm:spPr/>
      <dgm:t>
        <a:bodyPr/>
        <a:lstStyle/>
        <a:p>
          <a:endParaRPr lang="ru-RU"/>
        </a:p>
      </dgm:t>
    </dgm:pt>
    <dgm:pt modelId="{D74CC753-4F11-4177-85A7-1FF1C37C688A}" type="parTrans" cxnId="{2CFC5E9D-B929-4CBA-B617-640296DDE04A}">
      <dgm:prSet/>
      <dgm:spPr/>
      <dgm:t>
        <a:bodyPr/>
        <a:lstStyle/>
        <a:p>
          <a:endParaRPr lang="ru-RU"/>
        </a:p>
      </dgm:t>
    </dgm:pt>
    <dgm:pt modelId="{FE14BE0A-5118-4FB6-8898-8B407B71D04E}" type="pres">
      <dgm:prSet presAssocID="{72A25C8D-0862-4F08-81D7-ABF6EB3238E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67318F8-9FA9-48EC-8F10-771871A8439E}" type="pres">
      <dgm:prSet presAssocID="{186862DC-4182-463F-91F7-3D425CE51FFC}" presName="singleCycle" presStyleCnt="0"/>
      <dgm:spPr/>
    </dgm:pt>
    <dgm:pt modelId="{CC9BC0D5-3813-4C40-BE28-36919FB055F7}" type="pres">
      <dgm:prSet presAssocID="{186862DC-4182-463F-91F7-3D425CE51FFC}" presName="singleCenter" presStyleLbl="node1" presStyleIdx="0" presStyleCnt="4" custScaleY="64732" custLinFactNeighborX="-3402" custLinFactNeighborY="-44710">
        <dgm:presLayoutVars>
          <dgm:chMax val="7"/>
          <dgm:chPref val="7"/>
        </dgm:presLayoutVars>
      </dgm:prSet>
      <dgm:spPr/>
    </dgm:pt>
    <dgm:pt modelId="{ADFE2362-4891-44AE-ABCA-DEC3C408EF19}" type="pres">
      <dgm:prSet presAssocID="{CACBBC98-D501-4244-BDFF-549ACB901FB5}" presName="Name56" presStyleLbl="parChTrans1D2" presStyleIdx="0" presStyleCnt="3"/>
      <dgm:spPr/>
    </dgm:pt>
    <dgm:pt modelId="{B84B505D-D675-4C64-9A32-43FE9064C613}" type="pres">
      <dgm:prSet presAssocID="{1E32DCE6-EDE7-4843-AEAB-FD0A817B1402}" presName="text0" presStyleLbl="node1" presStyleIdx="1" presStyleCnt="4" custScaleX="263003" custRadScaleRad="21013" custRadScaleInc="300000">
        <dgm:presLayoutVars>
          <dgm:bulletEnabled val="1"/>
        </dgm:presLayoutVars>
      </dgm:prSet>
      <dgm:spPr/>
    </dgm:pt>
    <dgm:pt modelId="{A6CF6002-B3AD-40FD-BEE7-71DDF79C3485}" type="pres">
      <dgm:prSet presAssocID="{51B5B235-1371-49A3-9A45-11C7034C33C0}" presName="Name56" presStyleLbl="parChTrans1D2" presStyleIdx="1" presStyleCnt="3"/>
      <dgm:spPr/>
    </dgm:pt>
    <dgm:pt modelId="{FA48F651-BCEB-4545-A623-8B6463E31FBF}" type="pres">
      <dgm:prSet presAssocID="{8689429E-487F-4296-AE9B-9123A5D1485D}" presName="text0" presStyleLbl="node1" presStyleIdx="2" presStyleCnt="4" custScaleX="185035" custScaleY="145112" custRadScaleRad="151883" custRadScaleInc="-15548">
        <dgm:presLayoutVars>
          <dgm:bulletEnabled val="1"/>
        </dgm:presLayoutVars>
      </dgm:prSet>
      <dgm:spPr/>
    </dgm:pt>
    <dgm:pt modelId="{3D2A584B-AC63-4C60-BF28-3260879B9FCC}" type="pres">
      <dgm:prSet presAssocID="{D74CC753-4F11-4177-85A7-1FF1C37C688A}" presName="Name56" presStyleLbl="parChTrans1D2" presStyleIdx="2" presStyleCnt="3"/>
      <dgm:spPr/>
    </dgm:pt>
    <dgm:pt modelId="{F4133A98-CBBB-460E-BFA3-35EBB498CC8C}" type="pres">
      <dgm:prSet presAssocID="{14270CC1-55B2-49DD-9CEB-3A6D6C5E8243}" presName="text0" presStyleLbl="node1" presStyleIdx="3" presStyleCnt="4" custScaleX="192709" custScaleY="136600" custRadScaleRad="132981" custRadScaleInc="9326">
        <dgm:presLayoutVars>
          <dgm:bulletEnabled val="1"/>
        </dgm:presLayoutVars>
      </dgm:prSet>
      <dgm:spPr/>
    </dgm:pt>
  </dgm:ptLst>
  <dgm:cxnLst>
    <dgm:cxn modelId="{FCCE1416-4179-4BA8-941A-56DA9637F519}" srcId="{186862DC-4182-463F-91F7-3D425CE51FFC}" destId="{8689429E-487F-4296-AE9B-9123A5D1485D}" srcOrd="1" destOrd="0" parTransId="{51B5B235-1371-49A3-9A45-11C7034C33C0}" sibTransId="{70501D46-7945-4E71-8596-BBB468D5353B}"/>
    <dgm:cxn modelId="{6B12AC17-5EA1-4A6C-9B00-8FBD05A788CD}" srcId="{72A25C8D-0862-4F08-81D7-ABF6EB3238E9}" destId="{186862DC-4182-463F-91F7-3D425CE51FFC}" srcOrd="0" destOrd="0" parTransId="{B7F6EE83-D874-463A-8ECB-CA35074071F4}" sibTransId="{1D4A9622-F63B-4EF8-8ECC-D983506354CE}"/>
    <dgm:cxn modelId="{9FE64D1A-907D-4F8E-93F7-7F2F65899CC0}" type="presOf" srcId="{51B5B235-1371-49A3-9A45-11C7034C33C0}" destId="{A6CF6002-B3AD-40FD-BEE7-71DDF79C3485}" srcOrd="0" destOrd="0" presId="urn:microsoft.com/office/officeart/2008/layout/RadialCluster"/>
    <dgm:cxn modelId="{29E9511A-BC5E-4D04-A846-9533F25D7D26}" type="presOf" srcId="{1E32DCE6-EDE7-4843-AEAB-FD0A817B1402}" destId="{B84B505D-D675-4C64-9A32-43FE9064C613}" srcOrd="0" destOrd="0" presId="urn:microsoft.com/office/officeart/2008/layout/RadialCluster"/>
    <dgm:cxn modelId="{22FE045E-2A37-441B-9C2C-45266D480278}" srcId="{186862DC-4182-463F-91F7-3D425CE51FFC}" destId="{1E32DCE6-EDE7-4843-AEAB-FD0A817B1402}" srcOrd="0" destOrd="0" parTransId="{CACBBC98-D501-4244-BDFF-549ACB901FB5}" sibTransId="{848314BE-D78E-40FC-B307-2E932029DA22}"/>
    <dgm:cxn modelId="{82597775-250A-44D6-A8FF-FF94B1C40515}" type="presOf" srcId="{72A25C8D-0862-4F08-81D7-ABF6EB3238E9}" destId="{FE14BE0A-5118-4FB6-8898-8B407B71D04E}" srcOrd="0" destOrd="0" presId="urn:microsoft.com/office/officeart/2008/layout/RadialCluster"/>
    <dgm:cxn modelId="{F0D2D679-416F-469F-A710-8A758065C86B}" type="presOf" srcId="{14270CC1-55B2-49DD-9CEB-3A6D6C5E8243}" destId="{F4133A98-CBBB-460E-BFA3-35EBB498CC8C}" srcOrd="0" destOrd="0" presId="urn:microsoft.com/office/officeart/2008/layout/RadialCluster"/>
    <dgm:cxn modelId="{4AB0148C-5606-4BDB-9946-008A6FA877FB}" type="presOf" srcId="{8689429E-487F-4296-AE9B-9123A5D1485D}" destId="{FA48F651-BCEB-4545-A623-8B6463E31FBF}" srcOrd="0" destOrd="0" presId="urn:microsoft.com/office/officeart/2008/layout/RadialCluster"/>
    <dgm:cxn modelId="{2CFC5E9D-B929-4CBA-B617-640296DDE04A}" srcId="{186862DC-4182-463F-91F7-3D425CE51FFC}" destId="{14270CC1-55B2-49DD-9CEB-3A6D6C5E8243}" srcOrd="2" destOrd="0" parTransId="{D74CC753-4F11-4177-85A7-1FF1C37C688A}" sibTransId="{8420438B-F306-42F6-AD37-3ADE7CCE2EF8}"/>
    <dgm:cxn modelId="{8C5D26C5-B7DE-4ACC-98B2-7086125E690A}" type="presOf" srcId="{D74CC753-4F11-4177-85A7-1FF1C37C688A}" destId="{3D2A584B-AC63-4C60-BF28-3260879B9FCC}" srcOrd="0" destOrd="0" presId="urn:microsoft.com/office/officeart/2008/layout/RadialCluster"/>
    <dgm:cxn modelId="{AAAC4DC6-279E-4B6D-899D-09CB9144B80B}" type="presOf" srcId="{CACBBC98-D501-4244-BDFF-549ACB901FB5}" destId="{ADFE2362-4891-44AE-ABCA-DEC3C408EF19}" srcOrd="0" destOrd="0" presId="urn:microsoft.com/office/officeart/2008/layout/RadialCluster"/>
    <dgm:cxn modelId="{3994F4E7-AFCA-477D-A43E-3AA7133812AA}" type="presOf" srcId="{186862DC-4182-463F-91F7-3D425CE51FFC}" destId="{CC9BC0D5-3813-4C40-BE28-36919FB055F7}" srcOrd="0" destOrd="0" presId="urn:microsoft.com/office/officeart/2008/layout/RadialCluster"/>
    <dgm:cxn modelId="{620C4F02-4DED-4244-854A-E999EA17009D}" type="presParOf" srcId="{FE14BE0A-5118-4FB6-8898-8B407B71D04E}" destId="{E67318F8-9FA9-48EC-8F10-771871A8439E}" srcOrd="0" destOrd="0" presId="urn:microsoft.com/office/officeart/2008/layout/RadialCluster"/>
    <dgm:cxn modelId="{CF08FFDF-F8D8-4FB5-9AE7-B8ECEFD04111}" type="presParOf" srcId="{E67318F8-9FA9-48EC-8F10-771871A8439E}" destId="{CC9BC0D5-3813-4C40-BE28-36919FB055F7}" srcOrd="0" destOrd="0" presId="urn:microsoft.com/office/officeart/2008/layout/RadialCluster"/>
    <dgm:cxn modelId="{7D207C74-9F82-49AD-BFCF-0FD20711BCE7}" type="presParOf" srcId="{E67318F8-9FA9-48EC-8F10-771871A8439E}" destId="{ADFE2362-4891-44AE-ABCA-DEC3C408EF19}" srcOrd="1" destOrd="0" presId="urn:microsoft.com/office/officeart/2008/layout/RadialCluster"/>
    <dgm:cxn modelId="{250F8680-6315-473D-A169-EBEF33795736}" type="presParOf" srcId="{E67318F8-9FA9-48EC-8F10-771871A8439E}" destId="{B84B505D-D675-4C64-9A32-43FE9064C613}" srcOrd="2" destOrd="0" presId="urn:microsoft.com/office/officeart/2008/layout/RadialCluster"/>
    <dgm:cxn modelId="{504B7FFA-0382-4849-8EA6-D9ADD2145C11}" type="presParOf" srcId="{E67318F8-9FA9-48EC-8F10-771871A8439E}" destId="{A6CF6002-B3AD-40FD-BEE7-71DDF79C3485}" srcOrd="3" destOrd="0" presId="urn:microsoft.com/office/officeart/2008/layout/RadialCluster"/>
    <dgm:cxn modelId="{1D1DBFBA-C60A-44E1-A948-CE3B4CCAEB69}" type="presParOf" srcId="{E67318F8-9FA9-48EC-8F10-771871A8439E}" destId="{FA48F651-BCEB-4545-A623-8B6463E31FBF}" srcOrd="4" destOrd="0" presId="urn:microsoft.com/office/officeart/2008/layout/RadialCluster"/>
    <dgm:cxn modelId="{534C93C6-E772-4832-8DC4-8ED28D4B36AD}" type="presParOf" srcId="{E67318F8-9FA9-48EC-8F10-771871A8439E}" destId="{3D2A584B-AC63-4C60-BF28-3260879B9FCC}" srcOrd="5" destOrd="0" presId="urn:microsoft.com/office/officeart/2008/layout/RadialCluster"/>
    <dgm:cxn modelId="{E56A0969-91D6-459F-A4C1-EE7238FE2F91}" type="presParOf" srcId="{E67318F8-9FA9-48EC-8F10-771871A8439E}" destId="{F4133A98-CBBB-460E-BFA3-35EBB498CC8C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285B7F7-03AA-42DF-A9A9-A5FBCC97E70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9754C9-A8A3-423F-AF05-FB4704D68E11}">
      <dgm:prSet phldrT="[Текст]" custT="1"/>
      <dgm:spPr/>
      <dgm:t>
        <a:bodyPr/>
        <a:lstStyle/>
        <a:p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1)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берийн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бешахь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хила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йезачу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мероприятешна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бераш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кийча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хилар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;</a:t>
          </a:r>
          <a:endParaRPr lang="ru-RU" sz="1800" b="0" dirty="0">
            <a:solidFill>
              <a:srgbClr val="FFFF00"/>
            </a:solidFill>
            <a:latin typeface="Georgia" panose="02040502050405020303" pitchFamily="18" charset="0"/>
          </a:endParaRPr>
        </a:p>
      </dgm:t>
    </dgm:pt>
    <dgm:pt modelId="{AC97A132-F625-4B5B-B486-00907790795A}" type="parTrans" cxnId="{33F1704A-6120-4AE2-BB3B-BF87C3544944}">
      <dgm:prSet/>
      <dgm:spPr/>
      <dgm:t>
        <a:bodyPr/>
        <a:lstStyle/>
        <a:p>
          <a:endParaRPr lang="ru-RU">
            <a:solidFill>
              <a:srgbClr val="FFFF00"/>
            </a:solidFill>
          </a:endParaRPr>
        </a:p>
      </dgm:t>
    </dgm:pt>
    <dgm:pt modelId="{ED729D5B-ED11-4A0B-8F53-64A278CFAE10}" type="sibTrans" cxnId="{33F1704A-6120-4AE2-BB3B-BF87C3544944}">
      <dgm:prSet/>
      <dgm:spPr/>
      <dgm:t>
        <a:bodyPr/>
        <a:lstStyle/>
        <a:p>
          <a:endParaRPr lang="ru-RU">
            <a:solidFill>
              <a:srgbClr val="FFFF00"/>
            </a:solidFill>
          </a:endParaRPr>
        </a:p>
      </dgm:t>
    </dgm:pt>
    <dgm:pt modelId="{E1E51532-8748-490F-99B6-FFEA8EC66101}">
      <dgm:prSet custT="1"/>
      <dgm:spPr/>
      <dgm:t>
        <a:bodyPr/>
        <a:lstStyle/>
        <a:p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2) т1ех1оьттина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йолу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1алашоне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кхача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дуолоран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а,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кхоллараллин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а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некъ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харжар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;</a:t>
          </a:r>
        </a:p>
      </dgm:t>
    </dgm:pt>
    <dgm:pt modelId="{F168F2EC-0C96-4916-A596-89D50869019A}" type="parTrans" cxnId="{64BF751D-9E94-4113-B511-10426287C264}">
      <dgm:prSet/>
      <dgm:spPr/>
      <dgm:t>
        <a:bodyPr/>
        <a:lstStyle/>
        <a:p>
          <a:endParaRPr lang="ru-RU">
            <a:solidFill>
              <a:srgbClr val="FFFF00"/>
            </a:solidFill>
          </a:endParaRPr>
        </a:p>
      </dgm:t>
    </dgm:pt>
    <dgm:pt modelId="{1B9F9C4D-C521-48B4-9AEB-324CE607C675}" type="sibTrans" cxnId="{64BF751D-9E94-4113-B511-10426287C264}">
      <dgm:prSet/>
      <dgm:spPr/>
      <dgm:t>
        <a:bodyPr/>
        <a:lstStyle/>
        <a:p>
          <a:endParaRPr lang="ru-RU">
            <a:solidFill>
              <a:srgbClr val="FFFF00"/>
            </a:solidFill>
          </a:endParaRPr>
        </a:p>
      </dgm:t>
    </dgm:pt>
    <dgm:pt modelId="{AB0A104D-9EED-4332-ACC1-5FAD25B39A51}">
      <dgm:prSet custT="1"/>
      <dgm:spPr/>
      <dgm:t>
        <a:bodyPr/>
        <a:lstStyle/>
        <a:p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3)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берашца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цхьаьна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бечу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кхетош-кхиоран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белхашкахь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(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заняти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мероприяти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иштта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д1а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кхин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а)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корматалла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гайтар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;</a:t>
          </a:r>
        </a:p>
      </dgm:t>
    </dgm:pt>
    <dgm:pt modelId="{EA0D44FD-7CB7-406F-B603-3726A1ED3664}" type="parTrans" cxnId="{F98C8BD8-90CD-4C61-B69F-4E74BC906BEE}">
      <dgm:prSet/>
      <dgm:spPr/>
      <dgm:t>
        <a:bodyPr/>
        <a:lstStyle/>
        <a:p>
          <a:endParaRPr lang="ru-RU">
            <a:solidFill>
              <a:srgbClr val="FFFF00"/>
            </a:solidFill>
          </a:endParaRPr>
        </a:p>
      </dgm:t>
    </dgm:pt>
    <dgm:pt modelId="{2885DFF9-550D-4300-8675-D8DC0EA7AB62}" type="sibTrans" cxnId="{F98C8BD8-90CD-4C61-B69F-4E74BC906BEE}">
      <dgm:prSet/>
      <dgm:spPr/>
      <dgm:t>
        <a:bodyPr/>
        <a:lstStyle/>
        <a:p>
          <a:endParaRPr lang="ru-RU">
            <a:solidFill>
              <a:srgbClr val="FFFF00"/>
            </a:solidFill>
          </a:endParaRPr>
        </a:p>
      </dgm:t>
    </dgm:pt>
    <dgm:pt modelId="{498CA434-2D4C-4944-BEBA-87BF11E8E059}">
      <dgm:prSet custT="1"/>
      <dgm:spPr/>
      <dgm:t>
        <a:bodyPr/>
        <a:lstStyle/>
        <a:p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4)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берийн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дайшка-наношка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проектан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йукъахь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дакъа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лацийта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хаар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церан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цу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балхах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самукъадалийтар</a:t>
          </a:r>
          <a:r>
            <a:rPr lang="ru-RU" sz="1800" b="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. </a:t>
          </a:r>
        </a:p>
      </dgm:t>
    </dgm:pt>
    <dgm:pt modelId="{7E1EF0CC-AAB5-44BD-8D39-AC47297CAF05}" type="parTrans" cxnId="{5D0C5EDB-4FED-4279-8F40-B6941FB7C5C9}">
      <dgm:prSet/>
      <dgm:spPr/>
      <dgm:t>
        <a:bodyPr/>
        <a:lstStyle/>
        <a:p>
          <a:endParaRPr lang="ru-RU">
            <a:solidFill>
              <a:srgbClr val="FFFF00"/>
            </a:solidFill>
          </a:endParaRPr>
        </a:p>
      </dgm:t>
    </dgm:pt>
    <dgm:pt modelId="{5972FA3A-05A2-446E-8E28-13CE2475656F}" type="sibTrans" cxnId="{5D0C5EDB-4FED-4279-8F40-B6941FB7C5C9}">
      <dgm:prSet/>
      <dgm:spPr/>
      <dgm:t>
        <a:bodyPr/>
        <a:lstStyle/>
        <a:p>
          <a:endParaRPr lang="ru-RU">
            <a:solidFill>
              <a:srgbClr val="FFFF00"/>
            </a:solidFill>
          </a:endParaRPr>
        </a:p>
      </dgm:t>
    </dgm:pt>
    <dgm:pt modelId="{CE14E145-27E9-4EC2-8E98-01FA61AB36F1}" type="pres">
      <dgm:prSet presAssocID="{B285B7F7-03AA-42DF-A9A9-A5FBCC97E70F}" presName="linear" presStyleCnt="0">
        <dgm:presLayoutVars>
          <dgm:dir/>
          <dgm:animLvl val="lvl"/>
          <dgm:resizeHandles val="exact"/>
        </dgm:presLayoutVars>
      </dgm:prSet>
      <dgm:spPr/>
    </dgm:pt>
    <dgm:pt modelId="{FAF2CED5-B552-4D76-B0F3-7D36B4920104}" type="pres">
      <dgm:prSet presAssocID="{F99754C9-A8A3-423F-AF05-FB4704D68E11}" presName="parentLin" presStyleCnt="0"/>
      <dgm:spPr/>
    </dgm:pt>
    <dgm:pt modelId="{6125AF63-BC9A-49E6-9DFA-1543001EC728}" type="pres">
      <dgm:prSet presAssocID="{F99754C9-A8A3-423F-AF05-FB4704D68E11}" presName="parentLeftMargin" presStyleLbl="node1" presStyleIdx="0" presStyleCnt="4"/>
      <dgm:spPr/>
    </dgm:pt>
    <dgm:pt modelId="{E2598936-6FED-4DAB-946A-867A11EC8B63}" type="pres">
      <dgm:prSet presAssocID="{F99754C9-A8A3-423F-AF05-FB4704D68E11}" presName="parentText" presStyleLbl="node1" presStyleIdx="0" presStyleCnt="4" custLinFactNeighborX="-64567" custLinFactNeighborY="28778">
        <dgm:presLayoutVars>
          <dgm:chMax val="0"/>
          <dgm:bulletEnabled val="1"/>
        </dgm:presLayoutVars>
      </dgm:prSet>
      <dgm:spPr/>
    </dgm:pt>
    <dgm:pt modelId="{A1A72232-B66A-419D-A66F-F21525348F27}" type="pres">
      <dgm:prSet presAssocID="{F99754C9-A8A3-423F-AF05-FB4704D68E11}" presName="negativeSpace" presStyleCnt="0"/>
      <dgm:spPr/>
    </dgm:pt>
    <dgm:pt modelId="{F72B94FF-4E7B-49B0-B7F9-556D6FDB7042}" type="pres">
      <dgm:prSet presAssocID="{F99754C9-A8A3-423F-AF05-FB4704D68E11}" presName="childText" presStyleLbl="conFgAcc1" presStyleIdx="0" presStyleCnt="4">
        <dgm:presLayoutVars>
          <dgm:bulletEnabled val="1"/>
        </dgm:presLayoutVars>
      </dgm:prSet>
      <dgm:spPr/>
    </dgm:pt>
    <dgm:pt modelId="{91A59C51-1458-4843-8AEC-58C3A9A0EAE1}" type="pres">
      <dgm:prSet presAssocID="{ED729D5B-ED11-4A0B-8F53-64A278CFAE10}" presName="spaceBetweenRectangles" presStyleCnt="0"/>
      <dgm:spPr/>
    </dgm:pt>
    <dgm:pt modelId="{F4765EFA-6575-4923-A092-1EBA154DBF2D}" type="pres">
      <dgm:prSet presAssocID="{E1E51532-8748-490F-99B6-FFEA8EC66101}" presName="parentLin" presStyleCnt="0"/>
      <dgm:spPr/>
    </dgm:pt>
    <dgm:pt modelId="{AE43EE56-80F0-41CE-A287-2EFF66F324C3}" type="pres">
      <dgm:prSet presAssocID="{E1E51532-8748-490F-99B6-FFEA8EC66101}" presName="parentLeftMargin" presStyleLbl="node1" presStyleIdx="0" presStyleCnt="4"/>
      <dgm:spPr/>
    </dgm:pt>
    <dgm:pt modelId="{F4DBC9AF-6BC9-4B46-9158-BD468940A623}" type="pres">
      <dgm:prSet presAssocID="{E1E51532-8748-490F-99B6-FFEA8EC66101}" presName="parentText" presStyleLbl="node1" presStyleIdx="1" presStyleCnt="4" custLinFactNeighborX="-64567" custLinFactNeighborY="28542">
        <dgm:presLayoutVars>
          <dgm:chMax val="0"/>
          <dgm:bulletEnabled val="1"/>
        </dgm:presLayoutVars>
      </dgm:prSet>
      <dgm:spPr/>
    </dgm:pt>
    <dgm:pt modelId="{50B3C665-95A1-4A3C-AB7C-0AFB55409354}" type="pres">
      <dgm:prSet presAssocID="{E1E51532-8748-490F-99B6-FFEA8EC66101}" presName="negativeSpace" presStyleCnt="0"/>
      <dgm:spPr/>
    </dgm:pt>
    <dgm:pt modelId="{26B5069A-D265-4BC3-9259-982ECC82EB10}" type="pres">
      <dgm:prSet presAssocID="{E1E51532-8748-490F-99B6-FFEA8EC66101}" presName="childText" presStyleLbl="conFgAcc1" presStyleIdx="1" presStyleCnt="4">
        <dgm:presLayoutVars>
          <dgm:bulletEnabled val="1"/>
        </dgm:presLayoutVars>
      </dgm:prSet>
      <dgm:spPr/>
    </dgm:pt>
    <dgm:pt modelId="{82476DFC-5217-4376-BDBD-B39DE0B592F9}" type="pres">
      <dgm:prSet presAssocID="{1B9F9C4D-C521-48B4-9AEB-324CE607C675}" presName="spaceBetweenRectangles" presStyleCnt="0"/>
      <dgm:spPr/>
    </dgm:pt>
    <dgm:pt modelId="{99A714FC-4B8B-449F-987B-66117408C518}" type="pres">
      <dgm:prSet presAssocID="{AB0A104D-9EED-4332-ACC1-5FAD25B39A51}" presName="parentLin" presStyleCnt="0"/>
      <dgm:spPr/>
    </dgm:pt>
    <dgm:pt modelId="{CDE87E95-F616-4688-9B7D-FC24BFC9CEEE}" type="pres">
      <dgm:prSet presAssocID="{AB0A104D-9EED-4332-ACC1-5FAD25B39A51}" presName="parentLeftMargin" presStyleLbl="node1" presStyleIdx="1" presStyleCnt="4"/>
      <dgm:spPr/>
    </dgm:pt>
    <dgm:pt modelId="{76232EF9-8E6B-4FCE-B863-FA574A311870}" type="pres">
      <dgm:prSet presAssocID="{AB0A104D-9EED-4332-ACC1-5FAD25B39A51}" presName="parentText" presStyleLbl="node1" presStyleIdx="2" presStyleCnt="4" custLinFactNeighborX="-64567" custLinFactNeighborY="25592">
        <dgm:presLayoutVars>
          <dgm:chMax val="0"/>
          <dgm:bulletEnabled val="1"/>
        </dgm:presLayoutVars>
      </dgm:prSet>
      <dgm:spPr/>
    </dgm:pt>
    <dgm:pt modelId="{3787048D-BD5C-4DF1-B460-42E13A86ED35}" type="pres">
      <dgm:prSet presAssocID="{AB0A104D-9EED-4332-ACC1-5FAD25B39A51}" presName="negativeSpace" presStyleCnt="0"/>
      <dgm:spPr/>
    </dgm:pt>
    <dgm:pt modelId="{2A77A595-A98C-4D34-92B6-F7FCB3394FC4}" type="pres">
      <dgm:prSet presAssocID="{AB0A104D-9EED-4332-ACC1-5FAD25B39A51}" presName="childText" presStyleLbl="conFgAcc1" presStyleIdx="2" presStyleCnt="4">
        <dgm:presLayoutVars>
          <dgm:bulletEnabled val="1"/>
        </dgm:presLayoutVars>
      </dgm:prSet>
      <dgm:spPr/>
    </dgm:pt>
    <dgm:pt modelId="{BB73F9A3-3B31-4281-8B7E-1A8F9F156D91}" type="pres">
      <dgm:prSet presAssocID="{2885DFF9-550D-4300-8675-D8DC0EA7AB62}" presName="spaceBetweenRectangles" presStyleCnt="0"/>
      <dgm:spPr/>
    </dgm:pt>
    <dgm:pt modelId="{0D05286A-D204-4B38-BBC6-2002FEBE55ED}" type="pres">
      <dgm:prSet presAssocID="{498CA434-2D4C-4944-BEBA-87BF11E8E059}" presName="parentLin" presStyleCnt="0"/>
      <dgm:spPr/>
    </dgm:pt>
    <dgm:pt modelId="{AECC6100-6705-4C46-9D92-5402A1BBFC6F}" type="pres">
      <dgm:prSet presAssocID="{498CA434-2D4C-4944-BEBA-87BF11E8E059}" presName="parentLeftMargin" presStyleLbl="node1" presStyleIdx="2" presStyleCnt="4"/>
      <dgm:spPr/>
    </dgm:pt>
    <dgm:pt modelId="{01B46106-720D-4752-8C95-394909FCB97B}" type="pres">
      <dgm:prSet presAssocID="{498CA434-2D4C-4944-BEBA-87BF11E8E059}" presName="parentText" presStyleLbl="node1" presStyleIdx="3" presStyleCnt="4" custLinFactNeighborX="-64567" custLinFactNeighborY="30072">
        <dgm:presLayoutVars>
          <dgm:chMax val="0"/>
          <dgm:bulletEnabled val="1"/>
        </dgm:presLayoutVars>
      </dgm:prSet>
      <dgm:spPr/>
    </dgm:pt>
    <dgm:pt modelId="{61A484B9-556C-458B-BA6F-FB804D83E19B}" type="pres">
      <dgm:prSet presAssocID="{498CA434-2D4C-4944-BEBA-87BF11E8E059}" presName="negativeSpace" presStyleCnt="0"/>
      <dgm:spPr/>
    </dgm:pt>
    <dgm:pt modelId="{A0F4B353-2EB2-4A21-BD7E-98B689CE0B4B}" type="pres">
      <dgm:prSet presAssocID="{498CA434-2D4C-4944-BEBA-87BF11E8E05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45EDF0B-FB6E-4F8E-86E9-3F92CB6B5CFB}" type="presOf" srcId="{B285B7F7-03AA-42DF-A9A9-A5FBCC97E70F}" destId="{CE14E145-27E9-4EC2-8E98-01FA61AB36F1}" srcOrd="0" destOrd="0" presId="urn:microsoft.com/office/officeart/2005/8/layout/list1"/>
    <dgm:cxn modelId="{618E8C0D-9E12-4E66-AEF7-8FB7E0C3E91B}" type="presOf" srcId="{498CA434-2D4C-4944-BEBA-87BF11E8E059}" destId="{AECC6100-6705-4C46-9D92-5402A1BBFC6F}" srcOrd="0" destOrd="0" presId="urn:microsoft.com/office/officeart/2005/8/layout/list1"/>
    <dgm:cxn modelId="{64BF751D-9E94-4113-B511-10426287C264}" srcId="{B285B7F7-03AA-42DF-A9A9-A5FBCC97E70F}" destId="{E1E51532-8748-490F-99B6-FFEA8EC66101}" srcOrd="1" destOrd="0" parTransId="{F168F2EC-0C96-4916-A596-89D50869019A}" sibTransId="{1B9F9C4D-C521-48B4-9AEB-324CE607C675}"/>
    <dgm:cxn modelId="{20695F35-3070-45DD-82A1-1D5D2CA05617}" type="presOf" srcId="{E1E51532-8748-490F-99B6-FFEA8EC66101}" destId="{F4DBC9AF-6BC9-4B46-9158-BD468940A623}" srcOrd="1" destOrd="0" presId="urn:microsoft.com/office/officeart/2005/8/layout/list1"/>
    <dgm:cxn modelId="{33F1704A-6120-4AE2-BB3B-BF87C3544944}" srcId="{B285B7F7-03AA-42DF-A9A9-A5FBCC97E70F}" destId="{F99754C9-A8A3-423F-AF05-FB4704D68E11}" srcOrd="0" destOrd="0" parTransId="{AC97A132-F625-4B5B-B486-00907790795A}" sibTransId="{ED729D5B-ED11-4A0B-8F53-64A278CFAE10}"/>
    <dgm:cxn modelId="{5C455171-6FFD-4592-A71C-9EDABA64433D}" type="presOf" srcId="{AB0A104D-9EED-4332-ACC1-5FAD25B39A51}" destId="{CDE87E95-F616-4688-9B7D-FC24BFC9CEEE}" srcOrd="0" destOrd="0" presId="urn:microsoft.com/office/officeart/2005/8/layout/list1"/>
    <dgm:cxn modelId="{DCB36690-70B7-401D-99D7-E851F26C01A3}" type="presOf" srcId="{AB0A104D-9EED-4332-ACC1-5FAD25B39A51}" destId="{76232EF9-8E6B-4FCE-B863-FA574A311870}" srcOrd="1" destOrd="0" presId="urn:microsoft.com/office/officeart/2005/8/layout/list1"/>
    <dgm:cxn modelId="{8C1EEABF-1615-4B03-A66C-4869D18872ED}" type="presOf" srcId="{E1E51532-8748-490F-99B6-FFEA8EC66101}" destId="{AE43EE56-80F0-41CE-A287-2EFF66F324C3}" srcOrd="0" destOrd="0" presId="urn:microsoft.com/office/officeart/2005/8/layout/list1"/>
    <dgm:cxn modelId="{9B5280CE-14D3-462E-9851-5208093B46B8}" type="presOf" srcId="{F99754C9-A8A3-423F-AF05-FB4704D68E11}" destId="{6125AF63-BC9A-49E6-9DFA-1543001EC728}" srcOrd="0" destOrd="0" presId="urn:microsoft.com/office/officeart/2005/8/layout/list1"/>
    <dgm:cxn modelId="{F98C8BD8-90CD-4C61-B69F-4E74BC906BEE}" srcId="{B285B7F7-03AA-42DF-A9A9-A5FBCC97E70F}" destId="{AB0A104D-9EED-4332-ACC1-5FAD25B39A51}" srcOrd="2" destOrd="0" parTransId="{EA0D44FD-7CB7-406F-B603-3726A1ED3664}" sibTransId="{2885DFF9-550D-4300-8675-D8DC0EA7AB62}"/>
    <dgm:cxn modelId="{5D0C5EDB-4FED-4279-8F40-B6941FB7C5C9}" srcId="{B285B7F7-03AA-42DF-A9A9-A5FBCC97E70F}" destId="{498CA434-2D4C-4944-BEBA-87BF11E8E059}" srcOrd="3" destOrd="0" parTransId="{7E1EF0CC-AAB5-44BD-8D39-AC47297CAF05}" sibTransId="{5972FA3A-05A2-446E-8E28-13CE2475656F}"/>
    <dgm:cxn modelId="{653EBCE2-8E72-48FE-81B9-C21CA8D66D68}" type="presOf" srcId="{498CA434-2D4C-4944-BEBA-87BF11E8E059}" destId="{01B46106-720D-4752-8C95-394909FCB97B}" srcOrd="1" destOrd="0" presId="urn:microsoft.com/office/officeart/2005/8/layout/list1"/>
    <dgm:cxn modelId="{085278ED-09AA-4F72-80C5-76548526E03E}" type="presOf" srcId="{F99754C9-A8A3-423F-AF05-FB4704D68E11}" destId="{E2598936-6FED-4DAB-946A-867A11EC8B63}" srcOrd="1" destOrd="0" presId="urn:microsoft.com/office/officeart/2005/8/layout/list1"/>
    <dgm:cxn modelId="{5B172C0D-72A2-4DEC-9E8A-58977187778F}" type="presParOf" srcId="{CE14E145-27E9-4EC2-8E98-01FA61AB36F1}" destId="{FAF2CED5-B552-4D76-B0F3-7D36B4920104}" srcOrd="0" destOrd="0" presId="urn:microsoft.com/office/officeart/2005/8/layout/list1"/>
    <dgm:cxn modelId="{7A875F89-2BEE-49A8-BC04-36B2A117F2CE}" type="presParOf" srcId="{FAF2CED5-B552-4D76-B0F3-7D36B4920104}" destId="{6125AF63-BC9A-49E6-9DFA-1543001EC728}" srcOrd="0" destOrd="0" presId="urn:microsoft.com/office/officeart/2005/8/layout/list1"/>
    <dgm:cxn modelId="{EEEDB2F3-84CC-45C8-AAF8-EA4889DC439E}" type="presParOf" srcId="{FAF2CED5-B552-4D76-B0F3-7D36B4920104}" destId="{E2598936-6FED-4DAB-946A-867A11EC8B63}" srcOrd="1" destOrd="0" presId="urn:microsoft.com/office/officeart/2005/8/layout/list1"/>
    <dgm:cxn modelId="{D3FC5298-87F1-4D95-A049-C36ABA26F0C9}" type="presParOf" srcId="{CE14E145-27E9-4EC2-8E98-01FA61AB36F1}" destId="{A1A72232-B66A-419D-A66F-F21525348F27}" srcOrd="1" destOrd="0" presId="urn:microsoft.com/office/officeart/2005/8/layout/list1"/>
    <dgm:cxn modelId="{08E29894-B86B-4BA6-85CD-5BC4C3191FAF}" type="presParOf" srcId="{CE14E145-27E9-4EC2-8E98-01FA61AB36F1}" destId="{F72B94FF-4E7B-49B0-B7F9-556D6FDB7042}" srcOrd="2" destOrd="0" presId="urn:microsoft.com/office/officeart/2005/8/layout/list1"/>
    <dgm:cxn modelId="{3342664D-B602-4673-ADCD-95E5BD503469}" type="presParOf" srcId="{CE14E145-27E9-4EC2-8E98-01FA61AB36F1}" destId="{91A59C51-1458-4843-8AEC-58C3A9A0EAE1}" srcOrd="3" destOrd="0" presId="urn:microsoft.com/office/officeart/2005/8/layout/list1"/>
    <dgm:cxn modelId="{C9CBB4B2-EF41-4B3B-9739-B924030E1509}" type="presParOf" srcId="{CE14E145-27E9-4EC2-8E98-01FA61AB36F1}" destId="{F4765EFA-6575-4923-A092-1EBA154DBF2D}" srcOrd="4" destOrd="0" presId="urn:microsoft.com/office/officeart/2005/8/layout/list1"/>
    <dgm:cxn modelId="{3D752210-C9E7-4655-9597-998D81CC4957}" type="presParOf" srcId="{F4765EFA-6575-4923-A092-1EBA154DBF2D}" destId="{AE43EE56-80F0-41CE-A287-2EFF66F324C3}" srcOrd="0" destOrd="0" presId="urn:microsoft.com/office/officeart/2005/8/layout/list1"/>
    <dgm:cxn modelId="{F5393600-7AF6-44D4-B595-3C0926E96B90}" type="presParOf" srcId="{F4765EFA-6575-4923-A092-1EBA154DBF2D}" destId="{F4DBC9AF-6BC9-4B46-9158-BD468940A623}" srcOrd="1" destOrd="0" presId="urn:microsoft.com/office/officeart/2005/8/layout/list1"/>
    <dgm:cxn modelId="{22B50C5C-47DF-4A5E-89E2-B15B513AEC1A}" type="presParOf" srcId="{CE14E145-27E9-4EC2-8E98-01FA61AB36F1}" destId="{50B3C665-95A1-4A3C-AB7C-0AFB55409354}" srcOrd="5" destOrd="0" presId="urn:microsoft.com/office/officeart/2005/8/layout/list1"/>
    <dgm:cxn modelId="{D17337B4-377D-47EB-B26E-17806EB8306C}" type="presParOf" srcId="{CE14E145-27E9-4EC2-8E98-01FA61AB36F1}" destId="{26B5069A-D265-4BC3-9259-982ECC82EB10}" srcOrd="6" destOrd="0" presId="urn:microsoft.com/office/officeart/2005/8/layout/list1"/>
    <dgm:cxn modelId="{3C4E15D8-D16F-412B-A210-F3CB0381CE06}" type="presParOf" srcId="{CE14E145-27E9-4EC2-8E98-01FA61AB36F1}" destId="{82476DFC-5217-4376-BDBD-B39DE0B592F9}" srcOrd="7" destOrd="0" presId="urn:microsoft.com/office/officeart/2005/8/layout/list1"/>
    <dgm:cxn modelId="{4CC09F7A-9E24-4533-8991-5F605CFA80A4}" type="presParOf" srcId="{CE14E145-27E9-4EC2-8E98-01FA61AB36F1}" destId="{99A714FC-4B8B-449F-987B-66117408C518}" srcOrd="8" destOrd="0" presId="urn:microsoft.com/office/officeart/2005/8/layout/list1"/>
    <dgm:cxn modelId="{8B6C5675-FD13-4B90-8900-35E8C9B66151}" type="presParOf" srcId="{99A714FC-4B8B-449F-987B-66117408C518}" destId="{CDE87E95-F616-4688-9B7D-FC24BFC9CEEE}" srcOrd="0" destOrd="0" presId="urn:microsoft.com/office/officeart/2005/8/layout/list1"/>
    <dgm:cxn modelId="{516CDE41-AB9F-4147-A8D8-BA83149E83C2}" type="presParOf" srcId="{99A714FC-4B8B-449F-987B-66117408C518}" destId="{76232EF9-8E6B-4FCE-B863-FA574A311870}" srcOrd="1" destOrd="0" presId="urn:microsoft.com/office/officeart/2005/8/layout/list1"/>
    <dgm:cxn modelId="{EF3D420F-EC84-489B-96A6-A929DDF966A5}" type="presParOf" srcId="{CE14E145-27E9-4EC2-8E98-01FA61AB36F1}" destId="{3787048D-BD5C-4DF1-B460-42E13A86ED35}" srcOrd="9" destOrd="0" presId="urn:microsoft.com/office/officeart/2005/8/layout/list1"/>
    <dgm:cxn modelId="{DCF9C0A3-518A-400D-A972-E5DF08A33B4D}" type="presParOf" srcId="{CE14E145-27E9-4EC2-8E98-01FA61AB36F1}" destId="{2A77A595-A98C-4D34-92B6-F7FCB3394FC4}" srcOrd="10" destOrd="0" presId="urn:microsoft.com/office/officeart/2005/8/layout/list1"/>
    <dgm:cxn modelId="{BE09E189-FE98-48DF-A8F8-6196AF465D26}" type="presParOf" srcId="{CE14E145-27E9-4EC2-8E98-01FA61AB36F1}" destId="{BB73F9A3-3B31-4281-8B7E-1A8F9F156D91}" srcOrd="11" destOrd="0" presId="urn:microsoft.com/office/officeart/2005/8/layout/list1"/>
    <dgm:cxn modelId="{91E55E54-B59A-43E2-B636-2E69E0189CB4}" type="presParOf" srcId="{CE14E145-27E9-4EC2-8E98-01FA61AB36F1}" destId="{0D05286A-D204-4B38-BBC6-2002FEBE55ED}" srcOrd="12" destOrd="0" presId="urn:microsoft.com/office/officeart/2005/8/layout/list1"/>
    <dgm:cxn modelId="{7165DFDE-EA6E-4496-AE87-FD66870D0942}" type="presParOf" srcId="{0D05286A-D204-4B38-BBC6-2002FEBE55ED}" destId="{AECC6100-6705-4C46-9D92-5402A1BBFC6F}" srcOrd="0" destOrd="0" presId="urn:microsoft.com/office/officeart/2005/8/layout/list1"/>
    <dgm:cxn modelId="{864473E5-4A77-4196-91A5-87E3A92617BD}" type="presParOf" srcId="{0D05286A-D204-4B38-BBC6-2002FEBE55ED}" destId="{01B46106-720D-4752-8C95-394909FCB97B}" srcOrd="1" destOrd="0" presId="urn:microsoft.com/office/officeart/2005/8/layout/list1"/>
    <dgm:cxn modelId="{0A9A610C-5E40-4096-954E-5022E69A7487}" type="presParOf" srcId="{CE14E145-27E9-4EC2-8E98-01FA61AB36F1}" destId="{61A484B9-556C-458B-BA6F-FB804D83E19B}" srcOrd="13" destOrd="0" presId="urn:microsoft.com/office/officeart/2005/8/layout/list1"/>
    <dgm:cxn modelId="{D52F1933-E60D-4B23-8EF7-B4E9554CF2C8}" type="presParOf" srcId="{CE14E145-27E9-4EC2-8E98-01FA61AB36F1}" destId="{A0F4B353-2EB2-4A21-BD7E-98B689CE0B4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2994DC-1653-4AFA-B941-A5E2CBAFD889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B48CCD85-80A5-4976-AA84-6D06685C1493}">
      <dgm:prSet/>
      <dgm:spPr/>
      <dgm:t>
        <a:bodyPr/>
        <a:lstStyle/>
        <a:p>
          <a:pPr>
            <a:buClrTx/>
            <a:buSzTx/>
            <a:buFont typeface="+mj-lt"/>
            <a:buNone/>
          </a:pPr>
          <a:r>
            <a:rPr kumimoji="0" lang="ru-RU" b="1" i="0" u="none" strike="noStrike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1.Кечамаллин </a:t>
          </a:r>
          <a:r>
            <a:rPr kumimoji="0" lang="ru-RU" b="1" i="0" u="none" strike="noStrike" cap="none" spc="0" normalizeH="0" baseline="0" noProof="0" dirty="0" err="1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мур</a:t>
          </a:r>
          <a:endParaRPr kumimoji="0" lang="ru-RU" b="1" i="0" u="none" strike="noStrike" cap="none" spc="0" normalizeH="0" baseline="0" noProof="0" dirty="0">
            <a:ln/>
            <a:solidFill>
              <a:srgbClr val="002060"/>
            </a:solidFill>
            <a:effectLst/>
            <a:uLnTx/>
            <a:uFillTx/>
            <a:latin typeface="Georgia" panose="02040502050405020303" pitchFamily="18" charset="0"/>
            <a:ea typeface="+mn-ea"/>
            <a:cs typeface="+mn-cs"/>
          </a:endParaRPr>
        </a:p>
      </dgm:t>
    </dgm:pt>
    <dgm:pt modelId="{2752D579-3B0A-4746-BF70-D7AE194E2B5F}" type="parTrans" cxnId="{C4B6F748-8E4E-4F7F-8216-4603D92E4550}">
      <dgm:prSet/>
      <dgm:spPr/>
      <dgm:t>
        <a:bodyPr/>
        <a:lstStyle/>
        <a:p>
          <a:endParaRPr lang="ru-RU"/>
        </a:p>
      </dgm:t>
    </dgm:pt>
    <dgm:pt modelId="{64DFE218-F030-48D6-9A82-CCFD44F4A81B}" type="sibTrans" cxnId="{C4B6F748-8E4E-4F7F-8216-4603D92E4550}">
      <dgm:prSet/>
      <dgm:spPr/>
      <dgm:t>
        <a:bodyPr/>
        <a:lstStyle/>
        <a:p>
          <a:endParaRPr lang="ru-RU"/>
        </a:p>
      </dgm:t>
    </dgm:pt>
    <dgm:pt modelId="{B50A476D-BBB4-45E1-891F-1EA23019894F}">
      <dgm:prSet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ru-RU" b="1" i="0" u="none" strike="noStrike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2. </a:t>
          </a:r>
          <a:r>
            <a:rPr kumimoji="0" lang="ru-RU" b="1" i="0" u="none" strike="noStrike" cap="none" spc="0" normalizeH="0" baseline="0" noProof="0" dirty="0" err="1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Коьрта</a:t>
          </a:r>
          <a:r>
            <a:rPr kumimoji="0" lang="ru-RU" b="1" i="0" u="none" strike="noStrike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 </a:t>
          </a:r>
          <a:r>
            <a:rPr kumimoji="0" lang="ru-RU" b="1" i="0" u="none" strike="noStrike" cap="none" spc="0" normalizeH="0" baseline="0" noProof="0" dirty="0" err="1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мур</a:t>
          </a:r>
          <a:endParaRPr kumimoji="0" lang="ru-RU" b="1" i="0" u="none" strike="noStrike" cap="none" spc="0" normalizeH="0" baseline="0" noProof="0" dirty="0">
            <a:ln/>
            <a:solidFill>
              <a:srgbClr val="002060"/>
            </a:solidFill>
            <a:effectLst/>
            <a:uLnTx/>
            <a:uFillTx/>
            <a:latin typeface="Georgia" panose="02040502050405020303" pitchFamily="18" charset="0"/>
            <a:ea typeface="+mn-ea"/>
            <a:cs typeface="+mn-cs"/>
          </a:endParaRPr>
        </a:p>
      </dgm:t>
    </dgm:pt>
    <dgm:pt modelId="{1F1E391D-B154-414A-95D9-C33F04344036}" type="parTrans" cxnId="{DE4D0641-C7DD-4810-BF50-0B72C1D9EBB7}">
      <dgm:prSet/>
      <dgm:spPr/>
      <dgm:t>
        <a:bodyPr/>
        <a:lstStyle/>
        <a:p>
          <a:endParaRPr lang="ru-RU"/>
        </a:p>
      </dgm:t>
    </dgm:pt>
    <dgm:pt modelId="{40C22B70-49F1-4CCE-97AA-811167374DD9}" type="sibTrans" cxnId="{DE4D0641-C7DD-4810-BF50-0B72C1D9EBB7}">
      <dgm:prSet/>
      <dgm:spPr/>
      <dgm:t>
        <a:bodyPr/>
        <a:lstStyle/>
        <a:p>
          <a:endParaRPr lang="ru-RU"/>
        </a:p>
      </dgm:t>
    </dgm:pt>
    <dgm:pt modelId="{0CA56B76-8B07-46D9-9194-E287A2317ED2}">
      <dgm:prSet/>
      <dgm:spPr/>
      <dgm:t>
        <a:bodyPr/>
        <a:lstStyle/>
        <a:p>
          <a:r>
            <a:rPr kumimoji="0" lang="ru-RU" b="1" i="0" u="none" strike="noStrike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3. </a:t>
          </a:r>
          <a:r>
            <a:rPr kumimoji="0" lang="ru-RU" b="1" i="0" u="none" strike="noStrike" cap="none" spc="0" normalizeH="0" baseline="0" noProof="0" dirty="0" err="1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Дерзоран</a:t>
          </a:r>
          <a:r>
            <a:rPr kumimoji="0" lang="ru-RU" b="1" i="0" u="none" strike="noStrike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 </a:t>
          </a:r>
          <a:r>
            <a:rPr kumimoji="0" lang="ru-RU" b="1" i="0" u="none" strike="noStrike" cap="none" spc="0" normalizeH="0" baseline="0" noProof="0" dirty="0" err="1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мур</a:t>
          </a:r>
          <a:r>
            <a:rPr kumimoji="0" lang="ru-RU" b="1" i="0" u="none" strike="noStrike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 </a:t>
          </a:r>
          <a:endParaRPr lang="ru-RU" b="1" dirty="0">
            <a:solidFill>
              <a:srgbClr val="002060"/>
            </a:solidFill>
          </a:endParaRPr>
        </a:p>
      </dgm:t>
    </dgm:pt>
    <dgm:pt modelId="{DC848D8A-259F-40FC-B9C3-82E26D3AEC5F}" type="parTrans" cxnId="{C7A2A9A6-26B2-42C0-B0DC-CAAD5763BDFE}">
      <dgm:prSet/>
      <dgm:spPr/>
      <dgm:t>
        <a:bodyPr/>
        <a:lstStyle/>
        <a:p>
          <a:endParaRPr lang="ru-RU"/>
        </a:p>
      </dgm:t>
    </dgm:pt>
    <dgm:pt modelId="{8BB6FCC0-6125-4932-AE44-99D77C15F894}" type="sibTrans" cxnId="{C7A2A9A6-26B2-42C0-B0DC-CAAD5763BDFE}">
      <dgm:prSet/>
      <dgm:spPr/>
      <dgm:t>
        <a:bodyPr/>
        <a:lstStyle/>
        <a:p>
          <a:endParaRPr lang="ru-RU"/>
        </a:p>
      </dgm:t>
    </dgm:pt>
    <dgm:pt modelId="{26BD87EB-99A7-4118-87E1-5CA7ADCBE396}" type="pres">
      <dgm:prSet presAssocID="{392994DC-1653-4AFA-B941-A5E2CBAFD889}" presName="Name0" presStyleCnt="0">
        <dgm:presLayoutVars>
          <dgm:dir/>
          <dgm:animLvl val="lvl"/>
          <dgm:resizeHandles val="exact"/>
        </dgm:presLayoutVars>
      </dgm:prSet>
      <dgm:spPr/>
    </dgm:pt>
    <dgm:pt modelId="{38190D00-C464-47A8-A9CC-E6D318C3CD58}" type="pres">
      <dgm:prSet presAssocID="{B48CCD85-80A5-4976-AA84-6D06685C149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225DA49-6323-410A-8039-3616541D5722}" type="pres">
      <dgm:prSet presAssocID="{64DFE218-F030-48D6-9A82-CCFD44F4A81B}" presName="parTxOnlySpace" presStyleCnt="0"/>
      <dgm:spPr/>
    </dgm:pt>
    <dgm:pt modelId="{106F2A2A-AD8E-44DA-8A73-2A80F57D66E1}" type="pres">
      <dgm:prSet presAssocID="{B50A476D-BBB4-45E1-891F-1EA23019894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5C3E00F-F8E1-4E2A-B0F0-7BC51FD156BF}" type="pres">
      <dgm:prSet presAssocID="{40C22B70-49F1-4CCE-97AA-811167374DD9}" presName="parTxOnlySpace" presStyleCnt="0"/>
      <dgm:spPr/>
    </dgm:pt>
    <dgm:pt modelId="{15BEF2FF-5671-4D61-9FC8-746C80B74D0A}" type="pres">
      <dgm:prSet presAssocID="{0CA56B76-8B07-46D9-9194-E287A2317ED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E4D0641-C7DD-4810-BF50-0B72C1D9EBB7}" srcId="{392994DC-1653-4AFA-B941-A5E2CBAFD889}" destId="{B50A476D-BBB4-45E1-891F-1EA23019894F}" srcOrd="1" destOrd="0" parTransId="{1F1E391D-B154-414A-95D9-C33F04344036}" sibTransId="{40C22B70-49F1-4CCE-97AA-811167374DD9}"/>
    <dgm:cxn modelId="{C4B6F748-8E4E-4F7F-8216-4603D92E4550}" srcId="{392994DC-1653-4AFA-B941-A5E2CBAFD889}" destId="{B48CCD85-80A5-4976-AA84-6D06685C1493}" srcOrd="0" destOrd="0" parTransId="{2752D579-3B0A-4746-BF70-D7AE194E2B5F}" sibTransId="{64DFE218-F030-48D6-9A82-CCFD44F4A81B}"/>
    <dgm:cxn modelId="{CC24E654-4E8C-466E-BEE7-6D8A863A0CE1}" type="presOf" srcId="{0CA56B76-8B07-46D9-9194-E287A2317ED2}" destId="{15BEF2FF-5671-4D61-9FC8-746C80B74D0A}" srcOrd="0" destOrd="0" presId="urn:microsoft.com/office/officeart/2005/8/layout/chevron1"/>
    <dgm:cxn modelId="{AADC4694-30B1-45EF-95F1-28A9A7E1CC7D}" type="presOf" srcId="{B50A476D-BBB4-45E1-891F-1EA23019894F}" destId="{106F2A2A-AD8E-44DA-8A73-2A80F57D66E1}" srcOrd="0" destOrd="0" presId="urn:microsoft.com/office/officeart/2005/8/layout/chevron1"/>
    <dgm:cxn modelId="{525BCC94-4CEB-4D45-8C68-2F0AA906FEAC}" type="presOf" srcId="{B48CCD85-80A5-4976-AA84-6D06685C1493}" destId="{38190D00-C464-47A8-A9CC-E6D318C3CD58}" srcOrd="0" destOrd="0" presId="urn:microsoft.com/office/officeart/2005/8/layout/chevron1"/>
    <dgm:cxn modelId="{C7A2A9A6-26B2-42C0-B0DC-CAAD5763BDFE}" srcId="{392994DC-1653-4AFA-B941-A5E2CBAFD889}" destId="{0CA56B76-8B07-46D9-9194-E287A2317ED2}" srcOrd="2" destOrd="0" parTransId="{DC848D8A-259F-40FC-B9C3-82E26D3AEC5F}" sibTransId="{8BB6FCC0-6125-4932-AE44-99D77C15F894}"/>
    <dgm:cxn modelId="{8B7837FA-FF89-453F-9868-77B9355484DB}" type="presOf" srcId="{392994DC-1653-4AFA-B941-A5E2CBAFD889}" destId="{26BD87EB-99A7-4118-87E1-5CA7ADCBE396}" srcOrd="0" destOrd="0" presId="urn:microsoft.com/office/officeart/2005/8/layout/chevron1"/>
    <dgm:cxn modelId="{0DA200F7-DB6D-4290-B2A0-5819F5D630AD}" type="presParOf" srcId="{26BD87EB-99A7-4118-87E1-5CA7ADCBE396}" destId="{38190D00-C464-47A8-A9CC-E6D318C3CD58}" srcOrd="0" destOrd="0" presId="urn:microsoft.com/office/officeart/2005/8/layout/chevron1"/>
    <dgm:cxn modelId="{082B5F65-0774-4308-9003-7B7A105ADA7B}" type="presParOf" srcId="{26BD87EB-99A7-4118-87E1-5CA7ADCBE396}" destId="{3225DA49-6323-410A-8039-3616541D5722}" srcOrd="1" destOrd="0" presId="urn:microsoft.com/office/officeart/2005/8/layout/chevron1"/>
    <dgm:cxn modelId="{EE86B97F-2278-4C04-AA4A-A5A452B854B7}" type="presParOf" srcId="{26BD87EB-99A7-4118-87E1-5CA7ADCBE396}" destId="{106F2A2A-AD8E-44DA-8A73-2A80F57D66E1}" srcOrd="2" destOrd="0" presId="urn:microsoft.com/office/officeart/2005/8/layout/chevron1"/>
    <dgm:cxn modelId="{DFEBE047-6FB0-4176-B945-37448CB4B16D}" type="presParOf" srcId="{26BD87EB-99A7-4118-87E1-5CA7ADCBE396}" destId="{85C3E00F-F8E1-4E2A-B0F0-7BC51FD156BF}" srcOrd="3" destOrd="0" presId="urn:microsoft.com/office/officeart/2005/8/layout/chevron1"/>
    <dgm:cxn modelId="{C734C6D9-874C-4E60-BE05-181A2583C900}" type="presParOf" srcId="{26BD87EB-99A7-4118-87E1-5CA7ADCBE396}" destId="{15BEF2FF-5671-4D61-9FC8-746C80B74D0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2B94D8-152F-49D4-BC08-F7D54FA322EE}" type="doc">
      <dgm:prSet loTypeId="urn:microsoft.com/office/officeart/2005/8/layout/radial5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A7FE551-9938-44B8-8461-432F9C8FF8A5}">
      <dgm:prSet phldrT="[Текст]"/>
      <dgm:spPr/>
      <dgm:t>
        <a:bodyPr/>
        <a:lstStyle/>
        <a:p>
          <a:r>
            <a:rPr lang="ru-RU" b="1" dirty="0" err="1">
              <a:solidFill>
                <a:srgbClr val="FFFF00"/>
              </a:solidFill>
              <a:latin typeface="Georgia" panose="02040502050405020303" pitchFamily="18" charset="0"/>
            </a:rPr>
            <a:t>Кечамаллин</a:t>
          </a:r>
          <a:r>
            <a:rPr lang="ru-RU" b="1" dirty="0">
              <a:solidFill>
                <a:srgbClr val="FFFF00"/>
              </a:solidFill>
              <a:latin typeface="Georgia" panose="02040502050405020303" pitchFamily="18" charset="0"/>
            </a:rPr>
            <a:t> </a:t>
          </a:r>
          <a:r>
            <a:rPr lang="ru-RU" b="1" dirty="0" err="1">
              <a:solidFill>
                <a:srgbClr val="FFFF00"/>
              </a:solidFill>
              <a:latin typeface="Georgia" panose="02040502050405020303" pitchFamily="18" charset="0"/>
            </a:rPr>
            <a:t>муьрехь</a:t>
          </a:r>
          <a:r>
            <a:rPr lang="ru-RU" b="1" dirty="0">
              <a:solidFill>
                <a:srgbClr val="FFFF00"/>
              </a:solidFill>
              <a:latin typeface="Georgia" panose="02040502050405020303" pitchFamily="18" charset="0"/>
            </a:rPr>
            <a:t> д1ахьон </a:t>
          </a:r>
          <a:r>
            <a:rPr lang="ru-RU" b="1" dirty="0" err="1">
              <a:solidFill>
                <a:srgbClr val="FFFF00"/>
              </a:solidFill>
              <a:latin typeface="Georgia" panose="02040502050405020303" pitchFamily="18" charset="0"/>
            </a:rPr>
            <a:t>берг</a:t>
          </a:r>
          <a:r>
            <a:rPr lang="ru-RU" b="1" dirty="0">
              <a:solidFill>
                <a:srgbClr val="FFFF00"/>
              </a:solidFill>
              <a:latin typeface="Georgia" panose="02040502050405020303" pitchFamily="18" charset="0"/>
            </a:rPr>
            <a:t> </a:t>
          </a:r>
          <a:r>
            <a:rPr lang="ru-RU" b="1" dirty="0" err="1">
              <a:solidFill>
                <a:srgbClr val="FFFF00"/>
              </a:solidFill>
              <a:latin typeface="Georgia" panose="02040502050405020303" pitchFamily="18" charset="0"/>
            </a:rPr>
            <a:t>хьалхара</a:t>
          </a:r>
          <a:r>
            <a:rPr lang="ru-RU" b="1" dirty="0">
              <a:solidFill>
                <a:srgbClr val="FFFF00"/>
              </a:solidFill>
              <a:latin typeface="Georgia" panose="02040502050405020303" pitchFamily="18" charset="0"/>
            </a:rPr>
            <a:t> </a:t>
          </a:r>
          <a:r>
            <a:rPr lang="ru-RU" b="1" dirty="0" err="1">
              <a:solidFill>
                <a:srgbClr val="FFFF00"/>
              </a:solidFill>
              <a:latin typeface="Georgia" panose="02040502050405020303" pitchFamily="18" charset="0"/>
            </a:rPr>
            <a:t>болх</a:t>
          </a:r>
          <a:r>
            <a:rPr lang="ru-RU" b="1" dirty="0">
              <a:solidFill>
                <a:srgbClr val="FFFF00"/>
              </a:solidFill>
              <a:latin typeface="Georgia" panose="02040502050405020303" pitchFamily="18" charset="0"/>
            </a:rPr>
            <a:t> </a:t>
          </a:r>
          <a:r>
            <a:rPr lang="ru-RU" b="1" dirty="0" err="1">
              <a:solidFill>
                <a:srgbClr val="FFFF00"/>
              </a:solidFill>
              <a:latin typeface="Georgia" panose="02040502050405020303" pitchFamily="18" charset="0"/>
            </a:rPr>
            <a:t>бу</a:t>
          </a:r>
          <a:r>
            <a:rPr lang="ru-RU" b="1" dirty="0">
              <a:solidFill>
                <a:srgbClr val="FFFF00"/>
              </a:solidFill>
              <a:latin typeface="Georgia" panose="02040502050405020303" pitchFamily="18" charset="0"/>
            </a:rPr>
            <a:t>: </a:t>
          </a:r>
        </a:p>
      </dgm:t>
    </dgm:pt>
    <dgm:pt modelId="{0BECA604-8E19-4CA3-A072-89D47658277D}" type="parTrans" cxnId="{D9F4A0A4-0CF8-4F00-81A3-8016AD03E744}">
      <dgm:prSet/>
      <dgm:spPr/>
      <dgm:t>
        <a:bodyPr/>
        <a:lstStyle/>
        <a:p>
          <a:endParaRPr lang="ru-RU"/>
        </a:p>
      </dgm:t>
    </dgm:pt>
    <dgm:pt modelId="{D5059931-C774-4F31-B88C-C4E305590068}" type="sibTrans" cxnId="{D9F4A0A4-0CF8-4F00-81A3-8016AD03E744}">
      <dgm:prSet/>
      <dgm:spPr/>
      <dgm:t>
        <a:bodyPr/>
        <a:lstStyle/>
        <a:p>
          <a:endParaRPr lang="ru-RU"/>
        </a:p>
      </dgm:t>
    </dgm:pt>
    <dgm:pt modelId="{3D6791F5-E403-4D36-B67A-A288551EAFBA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1) 1алашо, т1едехкарш д1ах1иттор</a:t>
          </a:r>
        </a:p>
      </dgm:t>
    </dgm:pt>
    <dgm:pt modelId="{3E52E42F-9286-4618-98E2-051A7D2DA506}" type="parTrans" cxnId="{4D994C5E-5F77-475A-ACA6-ECFF2EE5B03A}">
      <dgm:prSet/>
      <dgm:spPr/>
      <dgm:t>
        <a:bodyPr/>
        <a:lstStyle/>
        <a:p>
          <a:endParaRPr lang="ru-RU"/>
        </a:p>
      </dgm:t>
    </dgm:pt>
    <dgm:pt modelId="{843993B5-4E41-4555-BD95-06D4DAD38A12}" type="sibTrans" cxnId="{4D994C5E-5F77-475A-ACA6-ECFF2EE5B03A}">
      <dgm:prSet/>
      <dgm:spPr/>
      <dgm:t>
        <a:bodyPr/>
        <a:lstStyle/>
        <a:p>
          <a:endParaRPr lang="ru-RU"/>
        </a:p>
      </dgm:t>
    </dgm:pt>
    <dgm:pt modelId="{1F13A392-26F8-4E36-86B8-92875587408E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2) методически литература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йовзар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, 1амор;</a:t>
          </a:r>
        </a:p>
      </dgm:t>
    </dgm:pt>
    <dgm:pt modelId="{F9B69820-A072-4C5E-9D00-62962177083C}" type="parTrans" cxnId="{26E46E4B-C49B-4D42-99F2-89CA399B8CD6}">
      <dgm:prSet/>
      <dgm:spPr/>
      <dgm:t>
        <a:bodyPr/>
        <a:lstStyle/>
        <a:p>
          <a:endParaRPr lang="ru-RU"/>
        </a:p>
      </dgm:t>
    </dgm:pt>
    <dgm:pt modelId="{9585998C-DCAE-4532-B796-9EC435A75E27}" type="sibTrans" cxnId="{26E46E4B-C49B-4D42-99F2-89CA399B8CD6}">
      <dgm:prSet/>
      <dgm:spPr/>
      <dgm:t>
        <a:bodyPr/>
        <a:lstStyle/>
        <a:p>
          <a:endParaRPr lang="ru-RU"/>
        </a:p>
      </dgm:t>
    </dgm:pt>
    <dgm:pt modelId="{67C21374-4C19-4710-9B77-04B02BED8E5B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3) хила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дезачу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жам1ан прогноз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йар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;</a:t>
          </a:r>
        </a:p>
      </dgm:t>
    </dgm:pt>
    <dgm:pt modelId="{2F19AA2E-D2BA-4651-9FB5-7E73A6A1ED15}" type="parTrans" cxnId="{E4F62455-03EF-495F-9D99-EF7CCAB67EC0}">
      <dgm:prSet/>
      <dgm:spPr/>
      <dgm:t>
        <a:bodyPr/>
        <a:lstStyle/>
        <a:p>
          <a:endParaRPr lang="ru-RU"/>
        </a:p>
      </dgm:t>
    </dgm:pt>
    <dgm:pt modelId="{1F8D0582-EF63-4B53-BE4F-FDA5B9305D15}" type="sibTrans" cxnId="{E4F62455-03EF-495F-9D99-EF7CCAB67EC0}">
      <dgm:prSet/>
      <dgm:spPr/>
      <dgm:t>
        <a:bodyPr/>
        <a:lstStyle/>
        <a:p>
          <a:endParaRPr lang="ru-RU"/>
        </a:p>
      </dgm:t>
    </dgm:pt>
    <dgm:pt modelId="{0C19BC9E-50D8-4DB1-A447-ED651E34EC6A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4)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хьехархойн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кхиорхошца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,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церан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дай-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наношца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бан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безачу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белхан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план х1оттор;</a:t>
          </a:r>
        </a:p>
      </dgm:t>
    </dgm:pt>
    <dgm:pt modelId="{AEC69F9C-F3EE-455D-8854-9D52860E078D}" type="parTrans" cxnId="{1C6100DB-015E-4AB4-9333-BED5BFAC7A06}">
      <dgm:prSet/>
      <dgm:spPr/>
      <dgm:t>
        <a:bodyPr/>
        <a:lstStyle/>
        <a:p>
          <a:endParaRPr lang="ru-RU"/>
        </a:p>
      </dgm:t>
    </dgm:pt>
    <dgm:pt modelId="{8EC6B7F5-E1D3-4E4C-ABF6-7D5770134756}" type="sibTrans" cxnId="{1C6100DB-015E-4AB4-9333-BED5BFAC7A06}">
      <dgm:prSet/>
      <dgm:spPr/>
      <dgm:t>
        <a:bodyPr/>
        <a:lstStyle/>
        <a:p>
          <a:endParaRPr lang="ru-RU"/>
        </a:p>
      </dgm:t>
    </dgm:pt>
    <dgm:pt modelId="{3FA5AAD0-8B27-47D3-95AA-EED90881C84F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8)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хьехархоша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берашца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,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церан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дай-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наношца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,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кхеташ-кхиорхошца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бан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безачу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белхийн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конспекташ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х1иттор.</a:t>
          </a:r>
        </a:p>
      </dgm:t>
    </dgm:pt>
    <dgm:pt modelId="{F803A81C-AF2A-4415-AE35-88FEA7A0AD6E}" type="parTrans" cxnId="{77CD4E54-4005-4D8F-BA15-B010D0418C26}">
      <dgm:prSet/>
      <dgm:spPr/>
      <dgm:t>
        <a:bodyPr/>
        <a:lstStyle/>
        <a:p>
          <a:endParaRPr lang="ru-RU"/>
        </a:p>
      </dgm:t>
    </dgm:pt>
    <dgm:pt modelId="{43395723-07E1-4858-895D-B3F157342F71}" type="sibTrans" cxnId="{77CD4E54-4005-4D8F-BA15-B010D0418C26}">
      <dgm:prSet/>
      <dgm:spPr/>
      <dgm:t>
        <a:bodyPr/>
        <a:lstStyle/>
        <a:p>
          <a:endParaRPr lang="ru-RU"/>
        </a:p>
      </dgm:t>
    </dgm:pt>
    <dgm:pt modelId="{A4F8E13F-29A1-4FB4-B74E-7DCCB0F3911F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5)  бан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безачу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балхана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оьшур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болу г1ирс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вовшахтохар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;</a:t>
          </a:r>
        </a:p>
      </dgm:t>
    </dgm:pt>
    <dgm:pt modelId="{129C8DB5-6433-49B3-890D-86BC3EA8ECDE}" type="parTrans" cxnId="{3284AACB-2F0C-4F8A-8D68-C170C03EBE21}">
      <dgm:prSet/>
      <dgm:spPr/>
      <dgm:t>
        <a:bodyPr/>
        <a:lstStyle/>
        <a:p>
          <a:endParaRPr lang="ru-RU"/>
        </a:p>
      </dgm:t>
    </dgm:pt>
    <dgm:pt modelId="{B55B4C34-D897-409D-A840-2316557FC06A}" type="sibTrans" cxnId="{3284AACB-2F0C-4F8A-8D68-C170C03EBE21}">
      <dgm:prSet/>
      <dgm:spPr/>
      <dgm:t>
        <a:bodyPr/>
        <a:lstStyle/>
        <a:p>
          <a:endParaRPr lang="ru-RU"/>
        </a:p>
      </dgm:t>
    </dgm:pt>
    <dgm:pt modelId="{735EA130-A5A7-4302-8FE6-3EBE1029F434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6) предметно-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кхиоран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меттиг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нисйар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;</a:t>
          </a:r>
        </a:p>
      </dgm:t>
    </dgm:pt>
    <dgm:pt modelId="{EA57859C-32F6-4DE1-A437-ECDB1E07AE81}" type="parTrans" cxnId="{5F14A35C-304C-4080-9F0C-3718E88D46EA}">
      <dgm:prSet/>
      <dgm:spPr/>
      <dgm:t>
        <a:bodyPr/>
        <a:lstStyle/>
        <a:p>
          <a:endParaRPr lang="ru-RU"/>
        </a:p>
      </dgm:t>
    </dgm:pt>
    <dgm:pt modelId="{E2640E77-F8DC-49E8-B2FD-75D802F545CA}" type="sibTrans" cxnId="{5F14A35C-304C-4080-9F0C-3718E88D46EA}">
      <dgm:prSet/>
      <dgm:spPr/>
      <dgm:t>
        <a:bodyPr/>
        <a:lstStyle/>
        <a:p>
          <a:endParaRPr lang="ru-RU"/>
        </a:p>
      </dgm:t>
    </dgm:pt>
    <dgm:pt modelId="{61E4B9C1-4ACB-4896-B9DB-739698D17565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7)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исбаьхьаллин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а,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познавательни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 а литература </a:t>
          </a:r>
          <a:r>
            <a:rPr lang="ru-RU" sz="1400" dirty="0" err="1">
              <a:solidFill>
                <a:schemeClr val="tx1"/>
              </a:solidFill>
              <a:latin typeface="Georgia" panose="02040502050405020303" pitchFamily="18" charset="0"/>
            </a:rPr>
            <a:t>харжар</a:t>
          </a:r>
          <a:r>
            <a:rPr lang="ru-RU" sz="1400" dirty="0">
              <a:solidFill>
                <a:schemeClr val="tx1"/>
              </a:solidFill>
              <a:latin typeface="Georgia" panose="02040502050405020303" pitchFamily="18" charset="0"/>
            </a:rPr>
            <a:t>;</a:t>
          </a:r>
        </a:p>
      </dgm:t>
    </dgm:pt>
    <dgm:pt modelId="{DFB959F3-D569-4A0E-BDA7-AFBD4C0E01BC}" type="parTrans" cxnId="{D70084A7-DBA6-4517-8DAE-6107ED1DA9B2}">
      <dgm:prSet/>
      <dgm:spPr/>
      <dgm:t>
        <a:bodyPr/>
        <a:lstStyle/>
        <a:p>
          <a:endParaRPr lang="ru-RU"/>
        </a:p>
      </dgm:t>
    </dgm:pt>
    <dgm:pt modelId="{11D52DFD-0DA0-475A-A030-4527539CB841}" type="sibTrans" cxnId="{D70084A7-DBA6-4517-8DAE-6107ED1DA9B2}">
      <dgm:prSet/>
      <dgm:spPr/>
      <dgm:t>
        <a:bodyPr/>
        <a:lstStyle/>
        <a:p>
          <a:endParaRPr lang="ru-RU"/>
        </a:p>
      </dgm:t>
    </dgm:pt>
    <dgm:pt modelId="{4C892B33-E79C-41DE-AB58-BAA33DC5E502}" type="pres">
      <dgm:prSet presAssocID="{672B94D8-152F-49D4-BC08-F7D54FA322E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E1E4712-E139-4BB2-8BCE-EF5A53797934}" type="pres">
      <dgm:prSet presAssocID="{2A7FE551-9938-44B8-8461-432F9C8FF8A5}" presName="centerShape" presStyleLbl="node0" presStyleIdx="0" presStyleCnt="1" custScaleX="242625"/>
      <dgm:spPr/>
    </dgm:pt>
    <dgm:pt modelId="{A0A028A8-375F-4C10-93BB-9C0833BA5561}" type="pres">
      <dgm:prSet presAssocID="{3E52E42F-9286-4618-98E2-051A7D2DA506}" presName="parTrans" presStyleLbl="sibTrans2D1" presStyleIdx="0" presStyleCnt="8"/>
      <dgm:spPr/>
    </dgm:pt>
    <dgm:pt modelId="{B1FFDDE7-1144-453F-83AE-4E5A188FEA13}" type="pres">
      <dgm:prSet presAssocID="{3E52E42F-9286-4618-98E2-051A7D2DA506}" presName="connectorText" presStyleLbl="sibTrans2D1" presStyleIdx="0" presStyleCnt="8"/>
      <dgm:spPr/>
    </dgm:pt>
    <dgm:pt modelId="{287D7120-D5A8-4316-B4E2-FB4259306A7E}" type="pres">
      <dgm:prSet presAssocID="{3D6791F5-E403-4D36-B67A-A288551EAFBA}" presName="node" presStyleLbl="node1" presStyleIdx="0" presStyleCnt="8" custScaleX="154934" custRadScaleRad="100604" custRadScaleInc="-3100">
        <dgm:presLayoutVars>
          <dgm:bulletEnabled val="1"/>
        </dgm:presLayoutVars>
      </dgm:prSet>
      <dgm:spPr/>
    </dgm:pt>
    <dgm:pt modelId="{3D6A2FF0-5F18-4A78-BF3F-6B30D86F45B5}" type="pres">
      <dgm:prSet presAssocID="{F9B69820-A072-4C5E-9D00-62962177083C}" presName="parTrans" presStyleLbl="sibTrans2D1" presStyleIdx="1" presStyleCnt="8"/>
      <dgm:spPr/>
    </dgm:pt>
    <dgm:pt modelId="{4ED94905-B5F7-417A-B068-D09FF2F99072}" type="pres">
      <dgm:prSet presAssocID="{F9B69820-A072-4C5E-9D00-62962177083C}" presName="connectorText" presStyleLbl="sibTrans2D1" presStyleIdx="1" presStyleCnt="8"/>
      <dgm:spPr/>
    </dgm:pt>
    <dgm:pt modelId="{75E12ED8-6829-4F9F-B966-D12731170532}" type="pres">
      <dgm:prSet presAssocID="{1F13A392-26F8-4E36-86B8-92875587408E}" presName="node" presStyleLbl="node1" presStyleIdx="1" presStyleCnt="8" custScaleX="154934" custRadScaleRad="138846" custRadScaleInc="17516">
        <dgm:presLayoutVars>
          <dgm:bulletEnabled val="1"/>
        </dgm:presLayoutVars>
      </dgm:prSet>
      <dgm:spPr/>
    </dgm:pt>
    <dgm:pt modelId="{23F4F198-09EE-43A4-BBAB-02DA36EC5ABA}" type="pres">
      <dgm:prSet presAssocID="{2F19AA2E-D2BA-4651-9FB5-7E73A6A1ED15}" presName="parTrans" presStyleLbl="sibTrans2D1" presStyleIdx="2" presStyleCnt="8"/>
      <dgm:spPr/>
    </dgm:pt>
    <dgm:pt modelId="{C92FCCC9-6742-401C-9D3F-E3096173B3C1}" type="pres">
      <dgm:prSet presAssocID="{2F19AA2E-D2BA-4651-9FB5-7E73A6A1ED15}" presName="connectorText" presStyleLbl="sibTrans2D1" presStyleIdx="2" presStyleCnt="8"/>
      <dgm:spPr/>
    </dgm:pt>
    <dgm:pt modelId="{6C273937-1447-4577-A3BE-DC39564ABD9D}" type="pres">
      <dgm:prSet presAssocID="{67C21374-4C19-4710-9B77-04B02BED8E5B}" presName="node" presStyleLbl="node1" presStyleIdx="2" presStyleCnt="8" custScaleX="154934" custRadScaleRad="166787" custRadScaleInc="-53">
        <dgm:presLayoutVars>
          <dgm:bulletEnabled val="1"/>
        </dgm:presLayoutVars>
      </dgm:prSet>
      <dgm:spPr/>
    </dgm:pt>
    <dgm:pt modelId="{61360B1C-E3F3-4608-8125-38233FD9CFC2}" type="pres">
      <dgm:prSet presAssocID="{AEC69F9C-F3EE-455D-8854-9D52860E078D}" presName="parTrans" presStyleLbl="sibTrans2D1" presStyleIdx="3" presStyleCnt="8"/>
      <dgm:spPr/>
    </dgm:pt>
    <dgm:pt modelId="{075CE095-D564-4F03-8B9D-B86196F905F3}" type="pres">
      <dgm:prSet presAssocID="{AEC69F9C-F3EE-455D-8854-9D52860E078D}" presName="connectorText" presStyleLbl="sibTrans2D1" presStyleIdx="3" presStyleCnt="8"/>
      <dgm:spPr/>
    </dgm:pt>
    <dgm:pt modelId="{C2ABEA2C-5181-49D3-8C16-BE2143423340}" type="pres">
      <dgm:prSet presAssocID="{0C19BC9E-50D8-4DB1-A447-ED651E34EC6A}" presName="node" presStyleLbl="node1" presStyleIdx="3" presStyleCnt="8" custScaleX="154934" custRadScaleRad="139262" custRadScaleInc="-23916">
        <dgm:presLayoutVars>
          <dgm:bulletEnabled val="1"/>
        </dgm:presLayoutVars>
      </dgm:prSet>
      <dgm:spPr/>
    </dgm:pt>
    <dgm:pt modelId="{7A96EC89-A59C-40F8-9846-2B4E1FD30E36}" type="pres">
      <dgm:prSet presAssocID="{129C8DB5-6433-49B3-890D-86BC3EA8ECDE}" presName="parTrans" presStyleLbl="sibTrans2D1" presStyleIdx="4" presStyleCnt="8"/>
      <dgm:spPr/>
    </dgm:pt>
    <dgm:pt modelId="{850B4B0E-A71F-4FF1-8340-F0E030A91D5D}" type="pres">
      <dgm:prSet presAssocID="{129C8DB5-6433-49B3-890D-86BC3EA8ECDE}" presName="connectorText" presStyleLbl="sibTrans2D1" presStyleIdx="4" presStyleCnt="8"/>
      <dgm:spPr/>
    </dgm:pt>
    <dgm:pt modelId="{BC94ADBA-3D8F-415C-B591-F5417C9091EE}" type="pres">
      <dgm:prSet presAssocID="{A4F8E13F-29A1-4FB4-B74E-7DCCB0F3911F}" presName="node" presStyleLbl="node1" presStyleIdx="4" presStyleCnt="8" custScaleX="154934" custRadScaleRad="99411" custRadScaleInc="3137">
        <dgm:presLayoutVars>
          <dgm:bulletEnabled val="1"/>
        </dgm:presLayoutVars>
      </dgm:prSet>
      <dgm:spPr/>
    </dgm:pt>
    <dgm:pt modelId="{9DB8A320-EEBF-420D-8E72-070D78A832BF}" type="pres">
      <dgm:prSet presAssocID="{EA57859C-32F6-4DE1-A437-ECDB1E07AE81}" presName="parTrans" presStyleLbl="sibTrans2D1" presStyleIdx="5" presStyleCnt="8"/>
      <dgm:spPr/>
    </dgm:pt>
    <dgm:pt modelId="{0713321E-3C09-4336-9704-CB104448D14A}" type="pres">
      <dgm:prSet presAssocID="{EA57859C-32F6-4DE1-A437-ECDB1E07AE81}" presName="connectorText" presStyleLbl="sibTrans2D1" presStyleIdx="5" presStyleCnt="8"/>
      <dgm:spPr/>
    </dgm:pt>
    <dgm:pt modelId="{4F9F1177-7F51-4B5A-BD34-1DEE18DA1890}" type="pres">
      <dgm:prSet presAssocID="{735EA130-A5A7-4302-8FE6-3EBE1029F434}" presName="node" presStyleLbl="node1" presStyleIdx="5" presStyleCnt="8" custScaleX="154934" custRadScaleRad="135040" custRadScaleInc="34582">
        <dgm:presLayoutVars>
          <dgm:bulletEnabled val="1"/>
        </dgm:presLayoutVars>
      </dgm:prSet>
      <dgm:spPr/>
    </dgm:pt>
    <dgm:pt modelId="{9A8293F3-EC39-42A1-8903-EE76A7F600C2}" type="pres">
      <dgm:prSet presAssocID="{DFB959F3-D569-4A0E-BDA7-AFBD4C0E01BC}" presName="parTrans" presStyleLbl="sibTrans2D1" presStyleIdx="6" presStyleCnt="8"/>
      <dgm:spPr/>
    </dgm:pt>
    <dgm:pt modelId="{0A10BB1B-B199-45E8-97C4-55CAA3C71438}" type="pres">
      <dgm:prSet presAssocID="{DFB959F3-D569-4A0E-BDA7-AFBD4C0E01BC}" presName="connectorText" presStyleLbl="sibTrans2D1" presStyleIdx="6" presStyleCnt="8"/>
      <dgm:spPr/>
    </dgm:pt>
    <dgm:pt modelId="{999BEB29-8353-4DB3-85AB-CFD02E77C181}" type="pres">
      <dgm:prSet presAssocID="{61E4B9C1-4ACB-4896-B9DB-739698D17565}" presName="node" presStyleLbl="node1" presStyleIdx="6" presStyleCnt="8" custScaleX="154934" custRadScaleRad="160388" custRadScaleInc="947">
        <dgm:presLayoutVars>
          <dgm:bulletEnabled val="1"/>
        </dgm:presLayoutVars>
      </dgm:prSet>
      <dgm:spPr/>
    </dgm:pt>
    <dgm:pt modelId="{29C2CD4A-67D7-40BB-95BA-17A6765068AF}" type="pres">
      <dgm:prSet presAssocID="{F803A81C-AF2A-4415-AE35-88FEA7A0AD6E}" presName="parTrans" presStyleLbl="sibTrans2D1" presStyleIdx="7" presStyleCnt="8"/>
      <dgm:spPr/>
    </dgm:pt>
    <dgm:pt modelId="{2823A0AE-91E5-44F9-A116-6991752B91CC}" type="pres">
      <dgm:prSet presAssocID="{F803A81C-AF2A-4415-AE35-88FEA7A0AD6E}" presName="connectorText" presStyleLbl="sibTrans2D1" presStyleIdx="7" presStyleCnt="8"/>
      <dgm:spPr/>
    </dgm:pt>
    <dgm:pt modelId="{E0F7283B-762E-4840-BC67-DEAA231A69CC}" type="pres">
      <dgm:prSet presAssocID="{3FA5AAD0-8B27-47D3-95AA-EED90881C84F}" presName="node" presStyleLbl="node1" presStyleIdx="7" presStyleCnt="8" custScaleX="154934" custRadScaleRad="141000" custRadScaleInc="-20887">
        <dgm:presLayoutVars>
          <dgm:bulletEnabled val="1"/>
        </dgm:presLayoutVars>
      </dgm:prSet>
      <dgm:spPr/>
    </dgm:pt>
  </dgm:ptLst>
  <dgm:cxnLst>
    <dgm:cxn modelId="{6BCE7B04-19D3-4E3A-8DB2-D96325AA69BA}" type="presOf" srcId="{3FA5AAD0-8B27-47D3-95AA-EED90881C84F}" destId="{E0F7283B-762E-4840-BC67-DEAA231A69CC}" srcOrd="0" destOrd="0" presId="urn:microsoft.com/office/officeart/2005/8/layout/radial5"/>
    <dgm:cxn modelId="{E7CBFF04-93ED-4132-A86D-DFD6C99D1FF7}" type="presOf" srcId="{2F19AA2E-D2BA-4651-9FB5-7E73A6A1ED15}" destId="{23F4F198-09EE-43A4-BBAB-02DA36EC5ABA}" srcOrd="0" destOrd="0" presId="urn:microsoft.com/office/officeart/2005/8/layout/radial5"/>
    <dgm:cxn modelId="{3CFA5718-CD12-4751-BAAD-3A1B6C22F89B}" type="presOf" srcId="{3E52E42F-9286-4618-98E2-051A7D2DA506}" destId="{A0A028A8-375F-4C10-93BB-9C0833BA5561}" srcOrd="0" destOrd="0" presId="urn:microsoft.com/office/officeart/2005/8/layout/radial5"/>
    <dgm:cxn modelId="{9F825A25-023D-4EB6-8225-A85B6B8B58FA}" type="presOf" srcId="{129C8DB5-6433-49B3-890D-86BC3EA8ECDE}" destId="{850B4B0E-A71F-4FF1-8340-F0E030A91D5D}" srcOrd="1" destOrd="0" presId="urn:microsoft.com/office/officeart/2005/8/layout/radial5"/>
    <dgm:cxn modelId="{6F89C22B-F3BE-4AE9-AAB7-24CC79B1B557}" type="presOf" srcId="{DFB959F3-D569-4A0E-BDA7-AFBD4C0E01BC}" destId="{9A8293F3-EC39-42A1-8903-EE76A7F600C2}" srcOrd="0" destOrd="0" presId="urn:microsoft.com/office/officeart/2005/8/layout/radial5"/>
    <dgm:cxn modelId="{C4FC6649-6E12-4939-90C4-67F077D99B6E}" type="presOf" srcId="{DFB959F3-D569-4A0E-BDA7-AFBD4C0E01BC}" destId="{0A10BB1B-B199-45E8-97C4-55CAA3C71438}" srcOrd="1" destOrd="0" presId="urn:microsoft.com/office/officeart/2005/8/layout/radial5"/>
    <dgm:cxn modelId="{26E46E4B-C49B-4D42-99F2-89CA399B8CD6}" srcId="{2A7FE551-9938-44B8-8461-432F9C8FF8A5}" destId="{1F13A392-26F8-4E36-86B8-92875587408E}" srcOrd="1" destOrd="0" parTransId="{F9B69820-A072-4C5E-9D00-62962177083C}" sibTransId="{9585998C-DCAE-4532-B796-9EC435A75E27}"/>
    <dgm:cxn modelId="{77CD4E54-4005-4D8F-BA15-B010D0418C26}" srcId="{2A7FE551-9938-44B8-8461-432F9C8FF8A5}" destId="{3FA5AAD0-8B27-47D3-95AA-EED90881C84F}" srcOrd="7" destOrd="0" parTransId="{F803A81C-AF2A-4415-AE35-88FEA7A0AD6E}" sibTransId="{43395723-07E1-4858-895D-B3F157342F71}"/>
    <dgm:cxn modelId="{E4F62455-03EF-495F-9D99-EF7CCAB67EC0}" srcId="{2A7FE551-9938-44B8-8461-432F9C8FF8A5}" destId="{67C21374-4C19-4710-9B77-04B02BED8E5B}" srcOrd="2" destOrd="0" parTransId="{2F19AA2E-D2BA-4651-9FB5-7E73A6A1ED15}" sibTransId="{1F8D0582-EF63-4B53-BE4F-FDA5B9305D15}"/>
    <dgm:cxn modelId="{65AB135C-BA52-4E6A-97AD-E0A8D6633161}" type="presOf" srcId="{EA57859C-32F6-4DE1-A437-ECDB1E07AE81}" destId="{0713321E-3C09-4336-9704-CB104448D14A}" srcOrd="1" destOrd="0" presId="urn:microsoft.com/office/officeart/2005/8/layout/radial5"/>
    <dgm:cxn modelId="{5F14A35C-304C-4080-9F0C-3718E88D46EA}" srcId="{2A7FE551-9938-44B8-8461-432F9C8FF8A5}" destId="{735EA130-A5A7-4302-8FE6-3EBE1029F434}" srcOrd="5" destOrd="0" parTransId="{EA57859C-32F6-4DE1-A437-ECDB1E07AE81}" sibTransId="{E2640E77-F8DC-49E8-B2FD-75D802F545CA}"/>
    <dgm:cxn modelId="{3235B25C-A6A2-49C6-8AA7-158E945E2F00}" type="presOf" srcId="{3D6791F5-E403-4D36-B67A-A288551EAFBA}" destId="{287D7120-D5A8-4316-B4E2-FB4259306A7E}" srcOrd="0" destOrd="0" presId="urn:microsoft.com/office/officeart/2005/8/layout/radial5"/>
    <dgm:cxn modelId="{4D994C5E-5F77-475A-ACA6-ECFF2EE5B03A}" srcId="{2A7FE551-9938-44B8-8461-432F9C8FF8A5}" destId="{3D6791F5-E403-4D36-B67A-A288551EAFBA}" srcOrd="0" destOrd="0" parTransId="{3E52E42F-9286-4618-98E2-051A7D2DA506}" sibTransId="{843993B5-4E41-4555-BD95-06D4DAD38A12}"/>
    <dgm:cxn modelId="{AC140464-612B-4AE9-856C-090F4D2422DF}" type="presOf" srcId="{672B94D8-152F-49D4-BC08-F7D54FA322EE}" destId="{4C892B33-E79C-41DE-AB58-BAA33DC5E502}" srcOrd="0" destOrd="0" presId="urn:microsoft.com/office/officeart/2005/8/layout/radial5"/>
    <dgm:cxn modelId="{64A44466-655C-4978-97E2-58CBAE0315CB}" type="presOf" srcId="{2A7FE551-9938-44B8-8461-432F9C8FF8A5}" destId="{3E1E4712-E139-4BB2-8BCE-EF5A53797934}" srcOrd="0" destOrd="0" presId="urn:microsoft.com/office/officeart/2005/8/layout/radial5"/>
    <dgm:cxn modelId="{876F667E-04F9-43F5-8F78-30ECDC7EDB2A}" type="presOf" srcId="{F9B69820-A072-4C5E-9D00-62962177083C}" destId="{3D6A2FF0-5F18-4A78-BF3F-6B30D86F45B5}" srcOrd="0" destOrd="0" presId="urn:microsoft.com/office/officeart/2005/8/layout/radial5"/>
    <dgm:cxn modelId="{851D8281-2CA4-41D7-B404-9F05E8329F9E}" type="presOf" srcId="{129C8DB5-6433-49B3-890D-86BC3EA8ECDE}" destId="{7A96EC89-A59C-40F8-9846-2B4E1FD30E36}" srcOrd="0" destOrd="0" presId="urn:microsoft.com/office/officeart/2005/8/layout/radial5"/>
    <dgm:cxn modelId="{F5EF8E85-25C2-4D82-B1B6-D014E3DD969B}" type="presOf" srcId="{3E52E42F-9286-4618-98E2-051A7D2DA506}" destId="{B1FFDDE7-1144-453F-83AE-4E5A188FEA13}" srcOrd="1" destOrd="0" presId="urn:microsoft.com/office/officeart/2005/8/layout/radial5"/>
    <dgm:cxn modelId="{88A5A485-C8D7-4979-849B-F9CFE28826D7}" type="presOf" srcId="{AEC69F9C-F3EE-455D-8854-9D52860E078D}" destId="{61360B1C-E3F3-4608-8125-38233FD9CFC2}" srcOrd="0" destOrd="0" presId="urn:microsoft.com/office/officeart/2005/8/layout/radial5"/>
    <dgm:cxn modelId="{1E084296-1EFF-4A53-8C67-AE12C6D6CBEE}" type="presOf" srcId="{F803A81C-AF2A-4415-AE35-88FEA7A0AD6E}" destId="{2823A0AE-91E5-44F9-A116-6991752B91CC}" srcOrd="1" destOrd="0" presId="urn:microsoft.com/office/officeart/2005/8/layout/radial5"/>
    <dgm:cxn modelId="{8B2A7EA3-F714-412C-94C0-4B1AE769D5CB}" type="presOf" srcId="{F803A81C-AF2A-4415-AE35-88FEA7A0AD6E}" destId="{29C2CD4A-67D7-40BB-95BA-17A6765068AF}" srcOrd="0" destOrd="0" presId="urn:microsoft.com/office/officeart/2005/8/layout/radial5"/>
    <dgm:cxn modelId="{8669A9A3-CE21-4F57-B542-9D07A1054AB7}" type="presOf" srcId="{61E4B9C1-4ACB-4896-B9DB-739698D17565}" destId="{999BEB29-8353-4DB3-85AB-CFD02E77C181}" srcOrd="0" destOrd="0" presId="urn:microsoft.com/office/officeart/2005/8/layout/radial5"/>
    <dgm:cxn modelId="{D9F4A0A4-0CF8-4F00-81A3-8016AD03E744}" srcId="{672B94D8-152F-49D4-BC08-F7D54FA322EE}" destId="{2A7FE551-9938-44B8-8461-432F9C8FF8A5}" srcOrd="0" destOrd="0" parTransId="{0BECA604-8E19-4CA3-A072-89D47658277D}" sibTransId="{D5059931-C774-4F31-B88C-C4E305590068}"/>
    <dgm:cxn modelId="{D70084A7-DBA6-4517-8DAE-6107ED1DA9B2}" srcId="{2A7FE551-9938-44B8-8461-432F9C8FF8A5}" destId="{61E4B9C1-4ACB-4896-B9DB-739698D17565}" srcOrd="6" destOrd="0" parTransId="{DFB959F3-D569-4A0E-BDA7-AFBD4C0E01BC}" sibTransId="{11D52DFD-0DA0-475A-A030-4527539CB841}"/>
    <dgm:cxn modelId="{A11680AE-2030-4701-830E-DAA493AC82FD}" type="presOf" srcId="{EA57859C-32F6-4DE1-A437-ECDB1E07AE81}" destId="{9DB8A320-EEBF-420D-8E72-070D78A832BF}" srcOrd="0" destOrd="0" presId="urn:microsoft.com/office/officeart/2005/8/layout/radial5"/>
    <dgm:cxn modelId="{3284AACB-2F0C-4F8A-8D68-C170C03EBE21}" srcId="{2A7FE551-9938-44B8-8461-432F9C8FF8A5}" destId="{A4F8E13F-29A1-4FB4-B74E-7DCCB0F3911F}" srcOrd="4" destOrd="0" parTransId="{129C8DB5-6433-49B3-890D-86BC3EA8ECDE}" sibTransId="{B55B4C34-D897-409D-A840-2316557FC06A}"/>
    <dgm:cxn modelId="{CDB484CF-2B3E-4D6C-B46C-9F6B127A35BD}" type="presOf" srcId="{67C21374-4C19-4710-9B77-04B02BED8E5B}" destId="{6C273937-1447-4577-A3BE-DC39564ABD9D}" srcOrd="0" destOrd="0" presId="urn:microsoft.com/office/officeart/2005/8/layout/radial5"/>
    <dgm:cxn modelId="{1BBE84D6-4C06-4F06-9221-1B2C0399E835}" type="presOf" srcId="{AEC69F9C-F3EE-455D-8854-9D52860E078D}" destId="{075CE095-D564-4F03-8B9D-B86196F905F3}" srcOrd="1" destOrd="0" presId="urn:microsoft.com/office/officeart/2005/8/layout/radial5"/>
    <dgm:cxn modelId="{7D7473D7-36FF-4013-9688-376AD72EC4D5}" type="presOf" srcId="{F9B69820-A072-4C5E-9D00-62962177083C}" destId="{4ED94905-B5F7-417A-B068-D09FF2F99072}" srcOrd="1" destOrd="0" presId="urn:microsoft.com/office/officeart/2005/8/layout/radial5"/>
    <dgm:cxn modelId="{1C6100DB-015E-4AB4-9333-BED5BFAC7A06}" srcId="{2A7FE551-9938-44B8-8461-432F9C8FF8A5}" destId="{0C19BC9E-50D8-4DB1-A447-ED651E34EC6A}" srcOrd="3" destOrd="0" parTransId="{AEC69F9C-F3EE-455D-8854-9D52860E078D}" sibTransId="{8EC6B7F5-E1D3-4E4C-ABF6-7D5770134756}"/>
    <dgm:cxn modelId="{21EDFEE4-86CA-4856-BE55-3FC4E2ED5954}" type="presOf" srcId="{0C19BC9E-50D8-4DB1-A447-ED651E34EC6A}" destId="{C2ABEA2C-5181-49D3-8C16-BE2143423340}" srcOrd="0" destOrd="0" presId="urn:microsoft.com/office/officeart/2005/8/layout/radial5"/>
    <dgm:cxn modelId="{5D4F7FE6-412A-41F6-B90B-084A5125B3B1}" type="presOf" srcId="{A4F8E13F-29A1-4FB4-B74E-7DCCB0F3911F}" destId="{BC94ADBA-3D8F-415C-B591-F5417C9091EE}" srcOrd="0" destOrd="0" presId="urn:microsoft.com/office/officeart/2005/8/layout/radial5"/>
    <dgm:cxn modelId="{E6ABC8E6-33A9-4183-B914-57DB2E275633}" type="presOf" srcId="{1F13A392-26F8-4E36-86B8-92875587408E}" destId="{75E12ED8-6829-4F9F-B966-D12731170532}" srcOrd="0" destOrd="0" presId="urn:microsoft.com/office/officeart/2005/8/layout/radial5"/>
    <dgm:cxn modelId="{F06325ED-7DA4-4B46-89CA-0897DC8F8108}" type="presOf" srcId="{2F19AA2E-D2BA-4651-9FB5-7E73A6A1ED15}" destId="{C92FCCC9-6742-401C-9D3F-E3096173B3C1}" srcOrd="1" destOrd="0" presId="urn:microsoft.com/office/officeart/2005/8/layout/radial5"/>
    <dgm:cxn modelId="{1A16C8F7-4716-4A2B-A1E0-C5970CCD766A}" type="presOf" srcId="{735EA130-A5A7-4302-8FE6-3EBE1029F434}" destId="{4F9F1177-7F51-4B5A-BD34-1DEE18DA1890}" srcOrd="0" destOrd="0" presId="urn:microsoft.com/office/officeart/2005/8/layout/radial5"/>
    <dgm:cxn modelId="{40A2CEA5-EDF2-4600-ADFE-BFADE4E2C010}" type="presParOf" srcId="{4C892B33-E79C-41DE-AB58-BAA33DC5E502}" destId="{3E1E4712-E139-4BB2-8BCE-EF5A53797934}" srcOrd="0" destOrd="0" presId="urn:microsoft.com/office/officeart/2005/8/layout/radial5"/>
    <dgm:cxn modelId="{2E5CEF38-DF54-411C-94C2-5C3778DAE690}" type="presParOf" srcId="{4C892B33-E79C-41DE-AB58-BAA33DC5E502}" destId="{A0A028A8-375F-4C10-93BB-9C0833BA5561}" srcOrd="1" destOrd="0" presId="urn:microsoft.com/office/officeart/2005/8/layout/radial5"/>
    <dgm:cxn modelId="{8676C1F0-972E-4D5A-9D5C-1619CA84E431}" type="presParOf" srcId="{A0A028A8-375F-4C10-93BB-9C0833BA5561}" destId="{B1FFDDE7-1144-453F-83AE-4E5A188FEA13}" srcOrd="0" destOrd="0" presId="urn:microsoft.com/office/officeart/2005/8/layout/radial5"/>
    <dgm:cxn modelId="{392EB97B-B503-453F-BEF4-F2EF96B87081}" type="presParOf" srcId="{4C892B33-E79C-41DE-AB58-BAA33DC5E502}" destId="{287D7120-D5A8-4316-B4E2-FB4259306A7E}" srcOrd="2" destOrd="0" presId="urn:microsoft.com/office/officeart/2005/8/layout/radial5"/>
    <dgm:cxn modelId="{22825D3D-1AE5-40EB-9414-CDA691F3E3A1}" type="presParOf" srcId="{4C892B33-E79C-41DE-AB58-BAA33DC5E502}" destId="{3D6A2FF0-5F18-4A78-BF3F-6B30D86F45B5}" srcOrd="3" destOrd="0" presId="urn:microsoft.com/office/officeart/2005/8/layout/radial5"/>
    <dgm:cxn modelId="{929BFAE5-BE5A-44FE-ADF9-DC77A7C38E05}" type="presParOf" srcId="{3D6A2FF0-5F18-4A78-BF3F-6B30D86F45B5}" destId="{4ED94905-B5F7-417A-B068-D09FF2F99072}" srcOrd="0" destOrd="0" presId="urn:microsoft.com/office/officeart/2005/8/layout/radial5"/>
    <dgm:cxn modelId="{4FB59020-2F86-4921-ACEC-8594A625CD6A}" type="presParOf" srcId="{4C892B33-E79C-41DE-AB58-BAA33DC5E502}" destId="{75E12ED8-6829-4F9F-B966-D12731170532}" srcOrd="4" destOrd="0" presId="urn:microsoft.com/office/officeart/2005/8/layout/radial5"/>
    <dgm:cxn modelId="{603E03D5-6C14-4C34-88B2-4655E2102D47}" type="presParOf" srcId="{4C892B33-E79C-41DE-AB58-BAA33DC5E502}" destId="{23F4F198-09EE-43A4-BBAB-02DA36EC5ABA}" srcOrd="5" destOrd="0" presId="urn:microsoft.com/office/officeart/2005/8/layout/radial5"/>
    <dgm:cxn modelId="{F43BB836-5013-41B5-88F1-D5BE5A5EFD08}" type="presParOf" srcId="{23F4F198-09EE-43A4-BBAB-02DA36EC5ABA}" destId="{C92FCCC9-6742-401C-9D3F-E3096173B3C1}" srcOrd="0" destOrd="0" presId="urn:microsoft.com/office/officeart/2005/8/layout/radial5"/>
    <dgm:cxn modelId="{86E41591-8C76-4D1B-9F22-67ACFC00667B}" type="presParOf" srcId="{4C892B33-E79C-41DE-AB58-BAA33DC5E502}" destId="{6C273937-1447-4577-A3BE-DC39564ABD9D}" srcOrd="6" destOrd="0" presId="urn:microsoft.com/office/officeart/2005/8/layout/radial5"/>
    <dgm:cxn modelId="{0660682F-82E5-413E-B618-89C9ECF45D57}" type="presParOf" srcId="{4C892B33-E79C-41DE-AB58-BAA33DC5E502}" destId="{61360B1C-E3F3-4608-8125-38233FD9CFC2}" srcOrd="7" destOrd="0" presId="urn:microsoft.com/office/officeart/2005/8/layout/radial5"/>
    <dgm:cxn modelId="{DD9A51FB-9138-4841-B50D-BF2E6781AAF8}" type="presParOf" srcId="{61360B1C-E3F3-4608-8125-38233FD9CFC2}" destId="{075CE095-D564-4F03-8B9D-B86196F905F3}" srcOrd="0" destOrd="0" presId="urn:microsoft.com/office/officeart/2005/8/layout/radial5"/>
    <dgm:cxn modelId="{E48E0DE4-4CA4-4D13-917D-6B421BA48E59}" type="presParOf" srcId="{4C892B33-E79C-41DE-AB58-BAA33DC5E502}" destId="{C2ABEA2C-5181-49D3-8C16-BE2143423340}" srcOrd="8" destOrd="0" presId="urn:microsoft.com/office/officeart/2005/8/layout/radial5"/>
    <dgm:cxn modelId="{19302A0D-1852-43AA-8886-3DE827FE45CB}" type="presParOf" srcId="{4C892B33-E79C-41DE-AB58-BAA33DC5E502}" destId="{7A96EC89-A59C-40F8-9846-2B4E1FD30E36}" srcOrd="9" destOrd="0" presId="urn:microsoft.com/office/officeart/2005/8/layout/radial5"/>
    <dgm:cxn modelId="{4C9DA3EB-7CCE-4568-8EFF-5E01A733C2F7}" type="presParOf" srcId="{7A96EC89-A59C-40F8-9846-2B4E1FD30E36}" destId="{850B4B0E-A71F-4FF1-8340-F0E030A91D5D}" srcOrd="0" destOrd="0" presId="urn:microsoft.com/office/officeart/2005/8/layout/radial5"/>
    <dgm:cxn modelId="{F7B180F5-91F6-41DA-AFA3-C0249F17CADD}" type="presParOf" srcId="{4C892B33-E79C-41DE-AB58-BAA33DC5E502}" destId="{BC94ADBA-3D8F-415C-B591-F5417C9091EE}" srcOrd="10" destOrd="0" presId="urn:microsoft.com/office/officeart/2005/8/layout/radial5"/>
    <dgm:cxn modelId="{4E78E283-A5A8-4FF5-9137-9EECC6CD2E92}" type="presParOf" srcId="{4C892B33-E79C-41DE-AB58-BAA33DC5E502}" destId="{9DB8A320-EEBF-420D-8E72-070D78A832BF}" srcOrd="11" destOrd="0" presId="urn:microsoft.com/office/officeart/2005/8/layout/radial5"/>
    <dgm:cxn modelId="{DAF058E1-9261-4985-9C87-A087CD1A1EAB}" type="presParOf" srcId="{9DB8A320-EEBF-420D-8E72-070D78A832BF}" destId="{0713321E-3C09-4336-9704-CB104448D14A}" srcOrd="0" destOrd="0" presId="urn:microsoft.com/office/officeart/2005/8/layout/radial5"/>
    <dgm:cxn modelId="{C085C98D-A644-4404-985C-C44ADB395353}" type="presParOf" srcId="{4C892B33-E79C-41DE-AB58-BAA33DC5E502}" destId="{4F9F1177-7F51-4B5A-BD34-1DEE18DA1890}" srcOrd="12" destOrd="0" presId="urn:microsoft.com/office/officeart/2005/8/layout/radial5"/>
    <dgm:cxn modelId="{D662E767-DCC4-4E7C-BFB8-CA7BC0426F51}" type="presParOf" srcId="{4C892B33-E79C-41DE-AB58-BAA33DC5E502}" destId="{9A8293F3-EC39-42A1-8903-EE76A7F600C2}" srcOrd="13" destOrd="0" presId="urn:microsoft.com/office/officeart/2005/8/layout/radial5"/>
    <dgm:cxn modelId="{205E9AB8-EAF7-4313-A0FB-562D38B0479F}" type="presParOf" srcId="{9A8293F3-EC39-42A1-8903-EE76A7F600C2}" destId="{0A10BB1B-B199-45E8-97C4-55CAA3C71438}" srcOrd="0" destOrd="0" presId="urn:microsoft.com/office/officeart/2005/8/layout/radial5"/>
    <dgm:cxn modelId="{5947E5B2-A215-4121-B19B-49152A622AC3}" type="presParOf" srcId="{4C892B33-E79C-41DE-AB58-BAA33DC5E502}" destId="{999BEB29-8353-4DB3-85AB-CFD02E77C181}" srcOrd="14" destOrd="0" presId="urn:microsoft.com/office/officeart/2005/8/layout/radial5"/>
    <dgm:cxn modelId="{85AABCEC-70B3-472C-83E0-D3AF585E93D8}" type="presParOf" srcId="{4C892B33-E79C-41DE-AB58-BAA33DC5E502}" destId="{29C2CD4A-67D7-40BB-95BA-17A6765068AF}" srcOrd="15" destOrd="0" presId="urn:microsoft.com/office/officeart/2005/8/layout/radial5"/>
    <dgm:cxn modelId="{EDBC7286-25EE-4791-BC46-253E8774B5A0}" type="presParOf" srcId="{29C2CD4A-67D7-40BB-95BA-17A6765068AF}" destId="{2823A0AE-91E5-44F9-A116-6991752B91CC}" srcOrd="0" destOrd="0" presId="urn:microsoft.com/office/officeart/2005/8/layout/radial5"/>
    <dgm:cxn modelId="{778AE76C-047C-41A8-8590-DAAD26EC420F}" type="presParOf" srcId="{4C892B33-E79C-41DE-AB58-BAA33DC5E502}" destId="{E0F7283B-762E-4840-BC67-DEAA231A69CC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10AB81-6030-4AC6-9EAC-19834EF60BCA}" type="doc">
      <dgm:prSet loTypeId="urn:microsoft.com/office/officeart/2005/8/layout/hProcess10" loCatId="process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A0EBE28-FD23-431F-8B59-F863B99DB7C1}">
      <dgm:prSet phldrT="[Текст]" custT="1"/>
      <dgm:spPr/>
      <dgm:t>
        <a:bodyPr/>
        <a:lstStyle/>
        <a:p>
          <a:pPr algn="l"/>
          <a:r>
            <a:rPr lang="ru-RU" sz="2000" dirty="0">
              <a:latin typeface="Georgia" panose="02040502050405020303" pitchFamily="18" charset="0"/>
            </a:rPr>
            <a:t>1.Исбаьхьаллийн литература </a:t>
          </a:r>
          <a:r>
            <a:rPr lang="ru-RU" sz="2000" dirty="0" err="1">
              <a:latin typeface="Georgia" panose="02040502050405020303" pitchFamily="18" charset="0"/>
            </a:rPr>
            <a:t>йешар</a:t>
          </a:r>
          <a:r>
            <a:rPr lang="ru-RU" sz="2000" dirty="0">
              <a:latin typeface="Georgia" panose="02040502050405020303" pitchFamily="18" charset="0"/>
            </a:rPr>
            <a:t>.</a:t>
          </a:r>
        </a:p>
        <a:p>
          <a:pPr algn="l"/>
          <a:r>
            <a:rPr lang="ru-RU" sz="2000" dirty="0">
              <a:latin typeface="Georgia" panose="02040502050405020303" pitchFamily="18" charset="0"/>
            </a:rPr>
            <a:t>2.Берашца </a:t>
          </a:r>
          <a:r>
            <a:rPr lang="ru-RU" sz="2000" dirty="0" err="1">
              <a:latin typeface="Georgia" panose="02040502050405020303" pitchFamily="18" charset="0"/>
            </a:rPr>
            <a:t>ден</a:t>
          </a:r>
          <a:r>
            <a:rPr lang="ru-RU" sz="2000" dirty="0">
              <a:latin typeface="Georgia" panose="02040502050405020303" pitchFamily="18" charset="0"/>
            </a:rPr>
            <a:t> </a:t>
          </a:r>
          <a:r>
            <a:rPr lang="ru-RU" sz="2000" dirty="0" err="1">
              <a:latin typeface="Georgia" panose="02040502050405020303" pitchFamily="18" charset="0"/>
            </a:rPr>
            <a:t>къамел</a:t>
          </a:r>
          <a:r>
            <a:rPr lang="ru-RU" sz="2000" dirty="0">
              <a:latin typeface="Georgia" panose="02040502050405020303" pitchFamily="18" charset="0"/>
            </a:rPr>
            <a:t> (беседа).</a:t>
          </a:r>
        </a:p>
        <a:p>
          <a:pPr algn="l"/>
          <a:r>
            <a:rPr lang="ru-RU" sz="2000" dirty="0">
              <a:latin typeface="Georgia" panose="02040502050405020303" pitchFamily="18" charset="0"/>
            </a:rPr>
            <a:t>3.Вовшахтоьхнадешаран</a:t>
          </a:r>
        </a:p>
        <a:p>
          <a:pPr algn="l"/>
          <a:r>
            <a:rPr lang="ru-RU" sz="2000" dirty="0">
              <a:latin typeface="Georgia" panose="02040502050405020303" pitchFamily="18" charset="0"/>
            </a:rPr>
            <a:t>(1аморан) </a:t>
          </a:r>
          <a:r>
            <a:rPr lang="ru-RU" sz="2000" dirty="0" err="1">
              <a:latin typeface="Georgia" panose="02040502050405020303" pitchFamily="18" charset="0"/>
            </a:rPr>
            <a:t>болх</a:t>
          </a:r>
          <a:r>
            <a:rPr lang="ru-RU" sz="2000" dirty="0">
              <a:latin typeface="Georgia" panose="02040502050405020303" pitchFamily="18" charset="0"/>
            </a:rPr>
            <a:t> (ООД)</a:t>
          </a:r>
        </a:p>
      </dgm:t>
    </dgm:pt>
    <dgm:pt modelId="{4408E75E-1FFB-499C-B4D5-D01AC5CB971A}" type="parTrans" cxnId="{CCC68E67-F893-47F0-B462-634B97EB3424}">
      <dgm:prSet/>
      <dgm:spPr/>
      <dgm:t>
        <a:bodyPr/>
        <a:lstStyle/>
        <a:p>
          <a:endParaRPr lang="ru-RU"/>
        </a:p>
      </dgm:t>
    </dgm:pt>
    <dgm:pt modelId="{AB0472FE-2EAE-498D-9BBF-FD6A3E9BEFB0}" type="sibTrans" cxnId="{CCC68E67-F893-47F0-B462-634B97EB3424}">
      <dgm:prSet/>
      <dgm:spPr/>
      <dgm:t>
        <a:bodyPr/>
        <a:lstStyle/>
        <a:p>
          <a:endParaRPr lang="ru-RU"/>
        </a:p>
      </dgm:t>
    </dgm:pt>
    <dgm:pt modelId="{38104245-785F-45E6-AAEA-57D15CEFC67E}">
      <dgm:prSet phldrT="[Текст]" custT="1"/>
      <dgm:spPr/>
      <dgm:t>
        <a:bodyPr/>
        <a:lstStyle/>
        <a:p>
          <a:pPr algn="ctr"/>
          <a:endParaRPr lang="ru-RU" sz="1800" dirty="0">
            <a:latin typeface="Georgia" panose="02040502050405020303" pitchFamily="18" charset="0"/>
          </a:endParaRPr>
        </a:p>
      </dgm:t>
    </dgm:pt>
    <dgm:pt modelId="{40926F68-F8B3-4F74-B6BE-957AA7E95F0F}" type="parTrans" cxnId="{05E026E3-C590-473A-80D0-2FBFF74E63A8}">
      <dgm:prSet/>
      <dgm:spPr/>
      <dgm:t>
        <a:bodyPr/>
        <a:lstStyle/>
        <a:p>
          <a:endParaRPr lang="ru-RU"/>
        </a:p>
      </dgm:t>
    </dgm:pt>
    <dgm:pt modelId="{F2DFEC4A-676A-46D9-8F1B-2CD93E1AA431}" type="sibTrans" cxnId="{05E026E3-C590-473A-80D0-2FBFF74E63A8}">
      <dgm:prSet/>
      <dgm:spPr/>
      <dgm:t>
        <a:bodyPr/>
        <a:lstStyle/>
        <a:p>
          <a:endParaRPr lang="ru-RU"/>
        </a:p>
      </dgm:t>
    </dgm:pt>
    <dgm:pt modelId="{25AD0A9A-6E62-4A20-8BED-5E0E5E461D2D}">
      <dgm:prSet phldrT="[Текст]"/>
      <dgm:spPr/>
      <dgm:t>
        <a:bodyPr/>
        <a:lstStyle/>
        <a:p>
          <a:endParaRPr lang="ru-RU" dirty="0"/>
        </a:p>
      </dgm:t>
    </dgm:pt>
    <dgm:pt modelId="{6D1CB5E2-EF17-442D-9B3B-34F6828F3324}" type="parTrans" cxnId="{52ACA892-6B47-4737-B07F-6FB7997FECB5}">
      <dgm:prSet/>
      <dgm:spPr/>
      <dgm:t>
        <a:bodyPr/>
        <a:lstStyle/>
        <a:p>
          <a:endParaRPr lang="ru-RU"/>
        </a:p>
      </dgm:t>
    </dgm:pt>
    <dgm:pt modelId="{91F464BA-F8CE-4A25-BBC5-FB4CD2B127FD}" type="sibTrans" cxnId="{52ACA892-6B47-4737-B07F-6FB7997FECB5}">
      <dgm:prSet/>
      <dgm:spPr/>
      <dgm:t>
        <a:bodyPr/>
        <a:lstStyle/>
        <a:p>
          <a:endParaRPr lang="ru-RU"/>
        </a:p>
      </dgm:t>
    </dgm:pt>
    <dgm:pt modelId="{21B56F8A-C4A2-4DCD-9809-2E21EF951DB8}">
      <dgm:prSet phldrT="[Текст]"/>
      <dgm:spPr/>
      <dgm:t>
        <a:bodyPr/>
        <a:lstStyle/>
        <a:p>
          <a:endParaRPr lang="ru-RU" dirty="0"/>
        </a:p>
      </dgm:t>
    </dgm:pt>
    <dgm:pt modelId="{E1422503-344A-45A4-B791-87043F7406BB}" type="parTrans" cxnId="{F52A93EB-C74E-4D1A-A019-907ABD361BBE}">
      <dgm:prSet/>
      <dgm:spPr/>
      <dgm:t>
        <a:bodyPr/>
        <a:lstStyle/>
        <a:p>
          <a:endParaRPr lang="ru-RU"/>
        </a:p>
      </dgm:t>
    </dgm:pt>
    <dgm:pt modelId="{1D94F900-2FEC-4BBC-9F6C-551B2EA43E27}" type="sibTrans" cxnId="{F52A93EB-C74E-4D1A-A019-907ABD361BBE}">
      <dgm:prSet/>
      <dgm:spPr/>
      <dgm:t>
        <a:bodyPr/>
        <a:lstStyle/>
        <a:p>
          <a:endParaRPr lang="ru-RU"/>
        </a:p>
      </dgm:t>
    </dgm:pt>
    <dgm:pt modelId="{847DA0FB-7C55-4257-81AC-0EA488BB109B}">
      <dgm:prSet phldrT="[Текст]"/>
      <dgm:spPr/>
      <dgm:t>
        <a:bodyPr/>
        <a:lstStyle/>
        <a:p>
          <a:endParaRPr lang="ru-RU" dirty="0"/>
        </a:p>
        <a:p>
          <a:endParaRPr lang="ru-RU" dirty="0"/>
        </a:p>
      </dgm:t>
    </dgm:pt>
    <dgm:pt modelId="{89A761E8-4523-4DFF-84AD-58896CB132B3}" type="sibTrans" cxnId="{4481E7CF-8924-4708-AB63-F98DB0E64265}">
      <dgm:prSet/>
      <dgm:spPr/>
      <dgm:t>
        <a:bodyPr/>
        <a:lstStyle/>
        <a:p>
          <a:endParaRPr lang="ru-RU"/>
        </a:p>
      </dgm:t>
    </dgm:pt>
    <dgm:pt modelId="{C6448198-2769-4DBA-9064-8AC87D316B6F}" type="parTrans" cxnId="{4481E7CF-8924-4708-AB63-F98DB0E64265}">
      <dgm:prSet/>
      <dgm:spPr/>
      <dgm:t>
        <a:bodyPr/>
        <a:lstStyle/>
        <a:p>
          <a:endParaRPr lang="ru-RU"/>
        </a:p>
      </dgm:t>
    </dgm:pt>
    <dgm:pt modelId="{3DFA7A3F-5445-4F90-A1D0-2FF46BA8C30E}" type="pres">
      <dgm:prSet presAssocID="{4010AB81-6030-4AC6-9EAC-19834EF60BCA}" presName="Name0" presStyleCnt="0">
        <dgm:presLayoutVars>
          <dgm:dir/>
          <dgm:resizeHandles val="exact"/>
        </dgm:presLayoutVars>
      </dgm:prSet>
      <dgm:spPr/>
    </dgm:pt>
    <dgm:pt modelId="{2DFA9AFF-4246-4B75-990C-7724BB17B86C}" type="pres">
      <dgm:prSet presAssocID="{3A0EBE28-FD23-431F-8B59-F863B99DB7C1}" presName="composite" presStyleCnt="0"/>
      <dgm:spPr/>
    </dgm:pt>
    <dgm:pt modelId="{CC654598-C595-4017-986C-232FF8CFBEC2}" type="pres">
      <dgm:prSet presAssocID="{3A0EBE28-FD23-431F-8B59-F863B99DB7C1}" presName="imagSh" presStyleLbl="bgImgPlace1" presStyleIdx="0" presStyleCnt="3" custScaleX="133942" custScaleY="125669" custLinFactNeighborX="19305" custLinFactNeighborY="-26048"/>
      <dgm:spPr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</dgm:spPr>
    </dgm:pt>
    <dgm:pt modelId="{62EC9CF6-62B4-4B27-9C5B-8D2B05FD5B5D}" type="pres">
      <dgm:prSet presAssocID="{3A0EBE28-FD23-431F-8B59-F863B99DB7C1}" presName="txNode" presStyleLbl="node1" presStyleIdx="0" presStyleCnt="3" custScaleX="146940" custLinFactNeighborX="5415" custLinFactNeighborY="31891">
        <dgm:presLayoutVars>
          <dgm:bulletEnabled val="1"/>
        </dgm:presLayoutVars>
      </dgm:prSet>
      <dgm:spPr/>
    </dgm:pt>
    <dgm:pt modelId="{0279C5B0-A18E-4CA3-A401-829AE6FB6104}" type="pres">
      <dgm:prSet presAssocID="{AB0472FE-2EAE-498D-9BBF-FD6A3E9BEFB0}" presName="sibTrans" presStyleLbl="sibTrans2D1" presStyleIdx="0" presStyleCnt="2" custScaleX="158230"/>
      <dgm:spPr/>
    </dgm:pt>
    <dgm:pt modelId="{F5D26957-6932-4D57-949D-13B1408E3C7F}" type="pres">
      <dgm:prSet presAssocID="{AB0472FE-2EAE-498D-9BBF-FD6A3E9BEFB0}" presName="connTx" presStyleLbl="sibTrans2D1" presStyleIdx="0" presStyleCnt="2"/>
      <dgm:spPr/>
    </dgm:pt>
    <dgm:pt modelId="{01265F28-2AFA-4F10-A472-CAE968343553}" type="pres">
      <dgm:prSet presAssocID="{38104245-785F-45E6-AAEA-57D15CEFC67E}" presName="composite" presStyleCnt="0"/>
      <dgm:spPr/>
    </dgm:pt>
    <dgm:pt modelId="{F9503A3E-9317-4662-8C48-48583F257169}" type="pres">
      <dgm:prSet presAssocID="{38104245-785F-45E6-AAEA-57D15CEFC67E}" presName="imagSh" presStyleLbl="bgImgPlace1" presStyleIdx="1" presStyleCnt="3" custScaleX="137947" custScaleY="133857" custLinFactNeighborX="-5109" custLinFactNeighborY="-24001"/>
      <dgm:spPr>
        <a:blipFill rotWithShape="1">
          <a:blip xmlns:r="http://schemas.openxmlformats.org/officeDocument/2006/relationships" r:embed="rId2"/>
          <a:srcRect/>
          <a:stretch>
            <a:fillRect t="-39000" b="-39000"/>
          </a:stretch>
        </a:blipFill>
      </dgm:spPr>
    </dgm:pt>
    <dgm:pt modelId="{ED9A4D3B-8B84-4142-A6CC-D3FDEC5E7709}" type="pres">
      <dgm:prSet presAssocID="{38104245-785F-45E6-AAEA-57D15CEFC67E}" presName="txNode" presStyleLbl="node1" presStyleIdx="1" presStyleCnt="3" custScaleX="151009" custLinFactNeighborX="-18988" custLinFactNeighborY="29844">
        <dgm:presLayoutVars>
          <dgm:bulletEnabled val="1"/>
        </dgm:presLayoutVars>
      </dgm:prSet>
      <dgm:spPr/>
    </dgm:pt>
    <dgm:pt modelId="{430B67B9-B60D-4009-B8CE-1E4EEE544EEE}" type="pres">
      <dgm:prSet presAssocID="{F2DFEC4A-676A-46D9-8F1B-2CD93E1AA431}" presName="sibTrans" presStyleLbl="sibTrans2D1" presStyleIdx="1" presStyleCnt="2" custAng="85376"/>
      <dgm:spPr/>
    </dgm:pt>
    <dgm:pt modelId="{03B43601-87AC-4C9B-B319-063891E1B2EC}" type="pres">
      <dgm:prSet presAssocID="{F2DFEC4A-676A-46D9-8F1B-2CD93E1AA431}" presName="connTx" presStyleLbl="sibTrans2D1" presStyleIdx="1" presStyleCnt="2"/>
      <dgm:spPr/>
    </dgm:pt>
    <dgm:pt modelId="{AD2B3017-0BE5-466A-B678-A4EED566572B}" type="pres">
      <dgm:prSet presAssocID="{847DA0FB-7C55-4257-81AC-0EA488BB109B}" presName="composite" presStyleCnt="0"/>
      <dgm:spPr/>
    </dgm:pt>
    <dgm:pt modelId="{47C1E1B6-613C-4DCC-A9B2-17E718055A95}" type="pres">
      <dgm:prSet presAssocID="{847DA0FB-7C55-4257-81AC-0EA488BB109B}" presName="imagSh" presStyleLbl="bgImgPlace1" presStyleIdx="2" presStyleCnt="3" custScaleX="139864" custScaleY="127241" custLinFactNeighborX="-25552" custLinFactNeighborY="-15032"/>
      <dgm:spPr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</dgm:spPr>
    </dgm:pt>
    <dgm:pt modelId="{CEFC35DE-2F51-4A9D-B41A-894696CBB8EB}" type="pres">
      <dgm:prSet presAssocID="{847DA0FB-7C55-4257-81AC-0EA488BB109B}" presName="txNode" presStyleLbl="node1" presStyleIdx="2" presStyleCnt="3" custScaleX="146767" custScaleY="147470" custLinFactNeighborX="-42986" custLinFactNeighborY="54496">
        <dgm:presLayoutVars>
          <dgm:bulletEnabled val="1"/>
        </dgm:presLayoutVars>
      </dgm:prSet>
      <dgm:spPr/>
    </dgm:pt>
  </dgm:ptLst>
  <dgm:cxnLst>
    <dgm:cxn modelId="{8925F911-9670-454F-AA00-582AE783B069}" type="presOf" srcId="{F2DFEC4A-676A-46D9-8F1B-2CD93E1AA431}" destId="{430B67B9-B60D-4009-B8CE-1E4EEE544EEE}" srcOrd="0" destOrd="0" presId="urn:microsoft.com/office/officeart/2005/8/layout/hProcess10"/>
    <dgm:cxn modelId="{9560DE1A-E9BC-4F03-BB53-76A7C2F26099}" type="presOf" srcId="{4010AB81-6030-4AC6-9EAC-19834EF60BCA}" destId="{3DFA7A3F-5445-4F90-A1D0-2FF46BA8C30E}" srcOrd="0" destOrd="0" presId="urn:microsoft.com/office/officeart/2005/8/layout/hProcess10"/>
    <dgm:cxn modelId="{11D70823-3D26-4B48-B655-AC228A5442DE}" type="presOf" srcId="{847DA0FB-7C55-4257-81AC-0EA488BB109B}" destId="{CEFC35DE-2F51-4A9D-B41A-894696CBB8EB}" srcOrd="0" destOrd="0" presId="urn:microsoft.com/office/officeart/2005/8/layout/hProcess10"/>
    <dgm:cxn modelId="{C865982D-2D02-48BD-974E-49EEDAF4DCD0}" type="presOf" srcId="{AB0472FE-2EAE-498D-9BBF-FD6A3E9BEFB0}" destId="{0279C5B0-A18E-4CA3-A401-829AE6FB6104}" srcOrd="0" destOrd="0" presId="urn:microsoft.com/office/officeart/2005/8/layout/hProcess10"/>
    <dgm:cxn modelId="{67679F41-7135-4B5A-958A-C2D40C25212D}" type="presOf" srcId="{38104245-785F-45E6-AAEA-57D15CEFC67E}" destId="{ED9A4D3B-8B84-4142-A6CC-D3FDEC5E7709}" srcOrd="0" destOrd="0" presId="urn:microsoft.com/office/officeart/2005/8/layout/hProcess10"/>
    <dgm:cxn modelId="{E1F13845-736B-4429-9CAB-B3B18A8A32FE}" type="presOf" srcId="{3A0EBE28-FD23-431F-8B59-F863B99DB7C1}" destId="{62EC9CF6-62B4-4B27-9C5B-8D2B05FD5B5D}" srcOrd="0" destOrd="0" presId="urn:microsoft.com/office/officeart/2005/8/layout/hProcess10"/>
    <dgm:cxn modelId="{5621CE5D-7DED-4CE4-99FF-985045CAFA11}" type="presOf" srcId="{21B56F8A-C4A2-4DCD-9809-2E21EF951DB8}" destId="{CEFC35DE-2F51-4A9D-B41A-894696CBB8EB}" srcOrd="0" destOrd="1" presId="urn:microsoft.com/office/officeart/2005/8/layout/hProcess10"/>
    <dgm:cxn modelId="{CCC68E67-F893-47F0-B462-634B97EB3424}" srcId="{4010AB81-6030-4AC6-9EAC-19834EF60BCA}" destId="{3A0EBE28-FD23-431F-8B59-F863B99DB7C1}" srcOrd="0" destOrd="0" parTransId="{4408E75E-1FFB-499C-B4D5-D01AC5CB971A}" sibTransId="{AB0472FE-2EAE-498D-9BBF-FD6A3E9BEFB0}"/>
    <dgm:cxn modelId="{52ACA892-6B47-4737-B07F-6FB7997FECB5}" srcId="{847DA0FB-7C55-4257-81AC-0EA488BB109B}" destId="{25AD0A9A-6E62-4A20-8BED-5E0E5E461D2D}" srcOrd="1" destOrd="0" parTransId="{6D1CB5E2-EF17-442D-9B3B-34F6828F3324}" sibTransId="{91F464BA-F8CE-4A25-BBC5-FB4CD2B127FD}"/>
    <dgm:cxn modelId="{4481E7CF-8924-4708-AB63-F98DB0E64265}" srcId="{4010AB81-6030-4AC6-9EAC-19834EF60BCA}" destId="{847DA0FB-7C55-4257-81AC-0EA488BB109B}" srcOrd="2" destOrd="0" parTransId="{C6448198-2769-4DBA-9064-8AC87D316B6F}" sibTransId="{89A761E8-4523-4DFF-84AD-58896CB132B3}"/>
    <dgm:cxn modelId="{05E026E3-C590-473A-80D0-2FBFF74E63A8}" srcId="{4010AB81-6030-4AC6-9EAC-19834EF60BCA}" destId="{38104245-785F-45E6-AAEA-57D15CEFC67E}" srcOrd="1" destOrd="0" parTransId="{40926F68-F8B3-4F74-B6BE-957AA7E95F0F}" sibTransId="{F2DFEC4A-676A-46D9-8F1B-2CD93E1AA431}"/>
    <dgm:cxn modelId="{F52A93EB-C74E-4D1A-A019-907ABD361BBE}" srcId="{847DA0FB-7C55-4257-81AC-0EA488BB109B}" destId="{21B56F8A-C4A2-4DCD-9809-2E21EF951DB8}" srcOrd="0" destOrd="0" parTransId="{E1422503-344A-45A4-B791-87043F7406BB}" sibTransId="{1D94F900-2FEC-4BBC-9F6C-551B2EA43E27}"/>
    <dgm:cxn modelId="{FCAF7CF4-8394-45EB-ADB3-A6EC77EE7A90}" type="presOf" srcId="{F2DFEC4A-676A-46D9-8F1B-2CD93E1AA431}" destId="{03B43601-87AC-4C9B-B319-063891E1B2EC}" srcOrd="1" destOrd="0" presId="urn:microsoft.com/office/officeart/2005/8/layout/hProcess10"/>
    <dgm:cxn modelId="{3456E4FC-1572-445C-BE11-735CC7935AE8}" type="presOf" srcId="{25AD0A9A-6E62-4A20-8BED-5E0E5E461D2D}" destId="{CEFC35DE-2F51-4A9D-B41A-894696CBB8EB}" srcOrd="0" destOrd="2" presId="urn:microsoft.com/office/officeart/2005/8/layout/hProcess10"/>
    <dgm:cxn modelId="{C60D68FE-C0A4-498E-A804-FFA6D8920831}" type="presOf" srcId="{AB0472FE-2EAE-498D-9BBF-FD6A3E9BEFB0}" destId="{F5D26957-6932-4D57-949D-13B1408E3C7F}" srcOrd="1" destOrd="0" presId="urn:microsoft.com/office/officeart/2005/8/layout/hProcess10"/>
    <dgm:cxn modelId="{12AFDAF9-8415-4CDC-BF49-818854E24693}" type="presParOf" srcId="{3DFA7A3F-5445-4F90-A1D0-2FF46BA8C30E}" destId="{2DFA9AFF-4246-4B75-990C-7724BB17B86C}" srcOrd="0" destOrd="0" presId="urn:microsoft.com/office/officeart/2005/8/layout/hProcess10"/>
    <dgm:cxn modelId="{F1CCF912-EF6F-438D-98B7-78AB2A6F2A85}" type="presParOf" srcId="{2DFA9AFF-4246-4B75-990C-7724BB17B86C}" destId="{CC654598-C595-4017-986C-232FF8CFBEC2}" srcOrd="0" destOrd="0" presId="urn:microsoft.com/office/officeart/2005/8/layout/hProcess10"/>
    <dgm:cxn modelId="{21743BA8-A11C-478B-92C4-EFCC73AD86AC}" type="presParOf" srcId="{2DFA9AFF-4246-4B75-990C-7724BB17B86C}" destId="{62EC9CF6-62B4-4B27-9C5B-8D2B05FD5B5D}" srcOrd="1" destOrd="0" presId="urn:microsoft.com/office/officeart/2005/8/layout/hProcess10"/>
    <dgm:cxn modelId="{497877D0-AA11-452E-A48A-A56054CCF4FF}" type="presParOf" srcId="{3DFA7A3F-5445-4F90-A1D0-2FF46BA8C30E}" destId="{0279C5B0-A18E-4CA3-A401-829AE6FB6104}" srcOrd="1" destOrd="0" presId="urn:microsoft.com/office/officeart/2005/8/layout/hProcess10"/>
    <dgm:cxn modelId="{0B578C8E-6B8E-46AC-9ECF-9C0EDC0709C2}" type="presParOf" srcId="{0279C5B0-A18E-4CA3-A401-829AE6FB6104}" destId="{F5D26957-6932-4D57-949D-13B1408E3C7F}" srcOrd="0" destOrd="0" presId="urn:microsoft.com/office/officeart/2005/8/layout/hProcess10"/>
    <dgm:cxn modelId="{1DE6A6ED-1F05-4F0D-AEE4-48B5111BBAE2}" type="presParOf" srcId="{3DFA7A3F-5445-4F90-A1D0-2FF46BA8C30E}" destId="{01265F28-2AFA-4F10-A472-CAE968343553}" srcOrd="2" destOrd="0" presId="urn:microsoft.com/office/officeart/2005/8/layout/hProcess10"/>
    <dgm:cxn modelId="{DD030B5B-2744-4DB5-80B6-E84F37BB34FC}" type="presParOf" srcId="{01265F28-2AFA-4F10-A472-CAE968343553}" destId="{F9503A3E-9317-4662-8C48-48583F257169}" srcOrd="0" destOrd="0" presId="urn:microsoft.com/office/officeart/2005/8/layout/hProcess10"/>
    <dgm:cxn modelId="{56C4DEF8-97ED-4676-81CA-C98527B35D1C}" type="presParOf" srcId="{01265F28-2AFA-4F10-A472-CAE968343553}" destId="{ED9A4D3B-8B84-4142-A6CC-D3FDEC5E7709}" srcOrd="1" destOrd="0" presId="urn:microsoft.com/office/officeart/2005/8/layout/hProcess10"/>
    <dgm:cxn modelId="{75435FD4-486B-405B-B71E-2633341525DC}" type="presParOf" srcId="{3DFA7A3F-5445-4F90-A1D0-2FF46BA8C30E}" destId="{430B67B9-B60D-4009-B8CE-1E4EEE544EEE}" srcOrd="3" destOrd="0" presId="urn:microsoft.com/office/officeart/2005/8/layout/hProcess10"/>
    <dgm:cxn modelId="{29FBDD44-E371-417B-8124-31FD59AB5174}" type="presParOf" srcId="{430B67B9-B60D-4009-B8CE-1E4EEE544EEE}" destId="{03B43601-87AC-4C9B-B319-063891E1B2EC}" srcOrd="0" destOrd="0" presId="urn:microsoft.com/office/officeart/2005/8/layout/hProcess10"/>
    <dgm:cxn modelId="{BA3C5B1A-47D6-4804-8C45-89728B3CC0CA}" type="presParOf" srcId="{3DFA7A3F-5445-4F90-A1D0-2FF46BA8C30E}" destId="{AD2B3017-0BE5-466A-B678-A4EED566572B}" srcOrd="4" destOrd="0" presId="urn:microsoft.com/office/officeart/2005/8/layout/hProcess10"/>
    <dgm:cxn modelId="{1CCE9BA1-786D-40FC-8CF1-A1D92D991E90}" type="presParOf" srcId="{AD2B3017-0BE5-466A-B678-A4EED566572B}" destId="{47C1E1B6-613C-4DCC-A9B2-17E718055A95}" srcOrd="0" destOrd="0" presId="urn:microsoft.com/office/officeart/2005/8/layout/hProcess10"/>
    <dgm:cxn modelId="{4FBBDB66-B953-47D6-B7D1-2B5CDE3DE962}" type="presParOf" srcId="{AD2B3017-0BE5-466A-B678-A4EED566572B}" destId="{CEFC35DE-2F51-4A9D-B41A-894696CBB8EB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110F06-89DF-48BE-AA47-26980C4AD1D9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4350817-656C-4A38-BF78-6F8BBC586AAE}">
      <dgm:prSet phldrT="[Текст]" custT="1"/>
      <dgm:spPr/>
      <dgm:t>
        <a:bodyPr/>
        <a:lstStyle/>
        <a:p>
          <a:r>
            <a:rPr lang="ru-RU" sz="2000" dirty="0" err="1">
              <a:latin typeface="Georgia" panose="02040502050405020303" pitchFamily="18" charset="0"/>
            </a:rPr>
            <a:t>Дерзоран</a:t>
          </a:r>
          <a:r>
            <a:rPr lang="ru-RU" sz="2000" dirty="0">
              <a:latin typeface="Georgia" panose="02040502050405020303" pitchFamily="18" charset="0"/>
            </a:rPr>
            <a:t> </a:t>
          </a:r>
          <a:r>
            <a:rPr lang="ru-RU" sz="2000" dirty="0" err="1">
              <a:latin typeface="Georgia" panose="02040502050405020303" pitchFamily="18" charset="0"/>
            </a:rPr>
            <a:t>муьрехь</a:t>
          </a:r>
          <a:r>
            <a:rPr lang="ru-RU" sz="2000" dirty="0">
              <a:latin typeface="Georgia" panose="02040502050405020303" pitchFamily="18" charset="0"/>
            </a:rPr>
            <a:t> </a:t>
          </a:r>
          <a:r>
            <a:rPr lang="ru-RU" sz="2000" dirty="0" err="1">
              <a:latin typeface="Georgia" panose="02040502050405020303" pitchFamily="18" charset="0"/>
            </a:rPr>
            <a:t>къоман</a:t>
          </a:r>
          <a:r>
            <a:rPr lang="ru-RU" sz="2000" dirty="0">
              <a:latin typeface="Georgia" panose="02040502050405020303" pitchFamily="18" charset="0"/>
            </a:rPr>
            <a:t> </a:t>
          </a:r>
          <a:r>
            <a:rPr lang="ru-RU" sz="2000" dirty="0" err="1">
              <a:latin typeface="Georgia" panose="02040502050405020303" pitchFamily="18" charset="0"/>
            </a:rPr>
            <a:t>турпалхошна</a:t>
          </a:r>
          <a:r>
            <a:rPr lang="ru-RU" sz="2000" dirty="0">
              <a:latin typeface="Georgia" panose="02040502050405020303" pitchFamily="18" charset="0"/>
            </a:rPr>
            <a:t> </a:t>
          </a:r>
          <a:r>
            <a:rPr lang="ru-RU" sz="2000" dirty="0" err="1">
              <a:latin typeface="Georgia" panose="02040502050405020303" pitchFamily="18" charset="0"/>
            </a:rPr>
            <a:t>лерина</a:t>
          </a:r>
          <a:r>
            <a:rPr lang="ru-RU" sz="2000" dirty="0">
              <a:latin typeface="Georgia" panose="02040502050405020303" pitchFamily="18" charset="0"/>
            </a:rPr>
            <a:t> </a:t>
          </a:r>
          <a:r>
            <a:rPr lang="ru-RU" sz="2000" dirty="0" err="1">
              <a:latin typeface="Georgia" panose="02040502050405020303" pitchFamily="18" charset="0"/>
            </a:rPr>
            <a:t>мероприяти</a:t>
          </a:r>
          <a:r>
            <a:rPr lang="ru-RU" sz="2000" dirty="0">
              <a:latin typeface="Georgia" panose="02040502050405020303" pitchFamily="18" charset="0"/>
            </a:rPr>
            <a:t> </a:t>
          </a:r>
          <a:r>
            <a:rPr lang="ru-RU" sz="2000" dirty="0" err="1">
              <a:latin typeface="Georgia" panose="02040502050405020303" pitchFamily="18" charset="0"/>
            </a:rPr>
            <a:t>йир</a:t>
          </a:r>
          <a:r>
            <a:rPr lang="ru-RU" sz="2000" dirty="0">
              <a:latin typeface="Georgia" panose="02040502050405020303" pitchFamily="18" charset="0"/>
            </a:rPr>
            <a:t> </a:t>
          </a:r>
          <a:r>
            <a:rPr lang="ru-RU" sz="2000" dirty="0" err="1">
              <a:latin typeface="Georgia" panose="02040502050405020303" pitchFamily="18" charset="0"/>
            </a:rPr>
            <a:t>йу</a:t>
          </a:r>
          <a:r>
            <a:rPr lang="ru-RU" sz="2000" dirty="0">
              <a:latin typeface="Georgia" panose="02040502050405020303" pitchFamily="18" charset="0"/>
            </a:rPr>
            <a:t>.</a:t>
          </a:r>
        </a:p>
      </dgm:t>
    </dgm:pt>
    <dgm:pt modelId="{1B0AE976-49B2-4522-A0B7-F0569BBE89F3}" type="parTrans" cxnId="{9F7525DE-BA35-4A41-A6D4-EC07576B574A}">
      <dgm:prSet/>
      <dgm:spPr/>
      <dgm:t>
        <a:bodyPr/>
        <a:lstStyle/>
        <a:p>
          <a:endParaRPr lang="ru-RU"/>
        </a:p>
      </dgm:t>
    </dgm:pt>
    <dgm:pt modelId="{98022BB2-9978-4F47-8AB0-88051B30DC75}" type="sibTrans" cxnId="{9F7525DE-BA35-4A41-A6D4-EC07576B574A}">
      <dgm:prSet/>
      <dgm:spPr/>
      <dgm:t>
        <a:bodyPr/>
        <a:lstStyle/>
        <a:p>
          <a:endParaRPr lang="ru-RU"/>
        </a:p>
      </dgm:t>
    </dgm:pt>
    <dgm:pt modelId="{F657B222-AF34-4E84-8B07-1E5FA23CD50A}">
      <dgm:prSet phldrT="[Текст]" custT="1"/>
      <dgm:spPr/>
      <dgm:t>
        <a:bodyPr/>
        <a:lstStyle/>
        <a:p>
          <a:r>
            <a:rPr lang="ru-RU" sz="2000" dirty="0" err="1">
              <a:latin typeface="Georgia" panose="02040502050405020303" pitchFamily="18" charset="0"/>
            </a:rPr>
            <a:t>Кхетош-кхиорхоша</a:t>
          </a:r>
          <a:r>
            <a:rPr lang="ru-RU" sz="2000" dirty="0">
              <a:latin typeface="Georgia" panose="02040502050405020303" pitchFamily="18" charset="0"/>
            </a:rPr>
            <a:t>, </a:t>
          </a:r>
          <a:r>
            <a:rPr lang="ru-RU" sz="2000" dirty="0" err="1">
              <a:latin typeface="Georgia" panose="02040502050405020303" pitchFamily="18" charset="0"/>
            </a:rPr>
            <a:t>бераша</a:t>
          </a:r>
          <a:r>
            <a:rPr lang="ru-RU" sz="2000" dirty="0">
              <a:latin typeface="Georgia" panose="02040502050405020303" pitchFamily="18" charset="0"/>
            </a:rPr>
            <a:t>, дай-</a:t>
          </a:r>
          <a:r>
            <a:rPr lang="ru-RU" sz="2000" dirty="0" err="1">
              <a:latin typeface="Georgia" panose="02040502050405020303" pitchFamily="18" charset="0"/>
            </a:rPr>
            <a:t>наноша</a:t>
          </a:r>
          <a:r>
            <a:rPr lang="ru-RU" sz="2000" dirty="0">
              <a:latin typeface="Georgia" panose="02040502050405020303" pitchFamily="18" charset="0"/>
            </a:rPr>
            <a:t> </a:t>
          </a:r>
          <a:r>
            <a:rPr lang="ru-RU" sz="2000" dirty="0" err="1">
              <a:latin typeface="Georgia" panose="02040502050405020303" pitchFamily="18" charset="0"/>
            </a:rPr>
            <a:t>цхьаьна</a:t>
          </a:r>
          <a:r>
            <a:rPr lang="ru-RU" sz="2000" dirty="0">
              <a:latin typeface="Georgia" panose="02040502050405020303" pitchFamily="18" charset="0"/>
            </a:rPr>
            <a:t> </a:t>
          </a:r>
          <a:r>
            <a:rPr lang="ru-RU" sz="2000" dirty="0" err="1">
              <a:latin typeface="Georgia" panose="02040502050405020303" pitchFamily="18" charset="0"/>
            </a:rPr>
            <a:t>биначу</a:t>
          </a:r>
          <a:r>
            <a:rPr lang="ru-RU" sz="2000" dirty="0">
              <a:latin typeface="Georgia" panose="02040502050405020303" pitchFamily="18" charset="0"/>
            </a:rPr>
            <a:t> </a:t>
          </a:r>
          <a:r>
            <a:rPr lang="ru-RU" sz="2000" dirty="0" err="1">
              <a:latin typeface="Georgia" panose="02040502050405020303" pitchFamily="18" charset="0"/>
            </a:rPr>
            <a:t>белхан</a:t>
          </a:r>
          <a:r>
            <a:rPr lang="ru-RU" sz="2000" dirty="0">
              <a:latin typeface="Georgia" panose="02040502050405020303" pitchFamily="18" charset="0"/>
            </a:rPr>
            <a:t> анализ </a:t>
          </a:r>
          <a:r>
            <a:rPr lang="ru-RU" sz="2000" dirty="0" err="1">
              <a:latin typeface="Georgia" panose="02040502050405020303" pitchFamily="18" charset="0"/>
            </a:rPr>
            <a:t>йар</a:t>
          </a:r>
          <a:endParaRPr lang="ru-RU" sz="2000" dirty="0">
            <a:latin typeface="Georgia" panose="02040502050405020303" pitchFamily="18" charset="0"/>
          </a:endParaRPr>
        </a:p>
      </dgm:t>
    </dgm:pt>
    <dgm:pt modelId="{CD496943-BD49-44B9-8DBF-282ACC5CBD90}" type="parTrans" cxnId="{8A7B1503-A13C-44DD-9A78-8FD7754E8D57}">
      <dgm:prSet/>
      <dgm:spPr/>
      <dgm:t>
        <a:bodyPr/>
        <a:lstStyle/>
        <a:p>
          <a:endParaRPr lang="ru-RU"/>
        </a:p>
      </dgm:t>
    </dgm:pt>
    <dgm:pt modelId="{547EE92E-25B2-4933-BDAD-11B431D7FB81}" type="sibTrans" cxnId="{8A7B1503-A13C-44DD-9A78-8FD7754E8D57}">
      <dgm:prSet/>
      <dgm:spPr/>
      <dgm:t>
        <a:bodyPr/>
        <a:lstStyle/>
        <a:p>
          <a:endParaRPr lang="ru-RU"/>
        </a:p>
      </dgm:t>
    </dgm:pt>
    <dgm:pt modelId="{A6E5F268-A679-4065-B64B-09719DAE8ECF}">
      <dgm:prSet phldrT="[Текст]" custT="1"/>
      <dgm:spPr/>
      <dgm:t>
        <a:bodyPr/>
        <a:lstStyle/>
        <a:p>
          <a:r>
            <a:rPr lang="ru-RU" sz="2000" dirty="0">
              <a:latin typeface="Georgia" panose="02040502050405020303" pitchFamily="18" charset="0"/>
            </a:rPr>
            <a:t>Проектан </a:t>
          </a:r>
          <a:r>
            <a:rPr lang="ru-RU" sz="2000" dirty="0" err="1">
              <a:latin typeface="Georgia" panose="02040502050405020303" pitchFamily="18" charset="0"/>
            </a:rPr>
            <a:t>декъашхойн</a:t>
          </a:r>
          <a:r>
            <a:rPr lang="ru-RU" sz="2000" dirty="0">
              <a:latin typeface="Georgia" panose="02040502050405020303" pitchFamily="18" charset="0"/>
            </a:rPr>
            <a:t> </a:t>
          </a:r>
          <a:r>
            <a:rPr lang="ru-RU" sz="2000" dirty="0" err="1">
              <a:latin typeface="Georgia" panose="02040502050405020303" pitchFamily="18" charset="0"/>
            </a:rPr>
            <a:t>белхан</a:t>
          </a:r>
          <a:r>
            <a:rPr lang="ru-RU" sz="2000" dirty="0">
              <a:latin typeface="Georgia" panose="02040502050405020303" pitchFamily="18" charset="0"/>
            </a:rPr>
            <a:t> мах </a:t>
          </a:r>
          <a:r>
            <a:rPr lang="ru-RU" sz="2000" dirty="0" err="1">
              <a:latin typeface="Georgia" panose="02040502050405020303" pitchFamily="18" charset="0"/>
            </a:rPr>
            <a:t>хадор</a:t>
          </a:r>
          <a:endParaRPr lang="ru-RU" sz="2000" dirty="0">
            <a:latin typeface="Georgia" panose="02040502050405020303" pitchFamily="18" charset="0"/>
          </a:endParaRPr>
        </a:p>
      </dgm:t>
    </dgm:pt>
    <dgm:pt modelId="{DDB6379D-94E6-4D1A-8D23-3BA7E2748987}" type="parTrans" cxnId="{9FE6604E-2F06-4A19-BBB5-A24D89D1ABCA}">
      <dgm:prSet/>
      <dgm:spPr/>
      <dgm:t>
        <a:bodyPr/>
        <a:lstStyle/>
        <a:p>
          <a:endParaRPr lang="ru-RU"/>
        </a:p>
      </dgm:t>
    </dgm:pt>
    <dgm:pt modelId="{1593E35B-23B2-46C2-A92E-BC32452E3803}" type="sibTrans" cxnId="{9FE6604E-2F06-4A19-BBB5-A24D89D1ABCA}">
      <dgm:prSet/>
      <dgm:spPr/>
      <dgm:t>
        <a:bodyPr/>
        <a:lstStyle/>
        <a:p>
          <a:endParaRPr lang="ru-RU"/>
        </a:p>
      </dgm:t>
    </dgm:pt>
    <dgm:pt modelId="{C1A718E2-C7A3-43FE-9F2E-489FEAF60755}" type="pres">
      <dgm:prSet presAssocID="{D0110F06-89DF-48BE-AA47-26980C4AD1D9}" presName="rootnode" presStyleCnt="0">
        <dgm:presLayoutVars>
          <dgm:chMax/>
          <dgm:chPref/>
          <dgm:dir/>
          <dgm:animLvl val="lvl"/>
        </dgm:presLayoutVars>
      </dgm:prSet>
      <dgm:spPr/>
    </dgm:pt>
    <dgm:pt modelId="{78E81263-0687-479B-944A-22F54A7F9B87}" type="pres">
      <dgm:prSet presAssocID="{C4350817-656C-4A38-BF78-6F8BBC586AAE}" presName="composite" presStyleCnt="0"/>
      <dgm:spPr/>
    </dgm:pt>
    <dgm:pt modelId="{81A53296-3753-4D05-A2C5-56E36612D068}" type="pres">
      <dgm:prSet presAssocID="{C4350817-656C-4A38-BF78-6F8BBC586AAE}" presName="LShape" presStyleLbl="alignNode1" presStyleIdx="0" presStyleCnt="5"/>
      <dgm:spPr/>
    </dgm:pt>
    <dgm:pt modelId="{9EE3155B-CB2D-4EC3-B97D-7B0551B11AB5}" type="pres">
      <dgm:prSet presAssocID="{C4350817-656C-4A38-BF78-6F8BBC586AAE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CD575D1-9A3D-4FF3-831A-95DE3EE494F2}" type="pres">
      <dgm:prSet presAssocID="{C4350817-656C-4A38-BF78-6F8BBC586AAE}" presName="Triangle" presStyleLbl="alignNode1" presStyleIdx="1" presStyleCnt="5"/>
      <dgm:spPr/>
    </dgm:pt>
    <dgm:pt modelId="{57364637-E1D2-4A09-9F2B-011BE68C50BD}" type="pres">
      <dgm:prSet presAssocID="{98022BB2-9978-4F47-8AB0-88051B30DC75}" presName="sibTrans" presStyleCnt="0"/>
      <dgm:spPr/>
    </dgm:pt>
    <dgm:pt modelId="{2AF1F9E7-C8E1-4ED1-8EDD-137BE5C44458}" type="pres">
      <dgm:prSet presAssocID="{98022BB2-9978-4F47-8AB0-88051B30DC75}" presName="space" presStyleCnt="0"/>
      <dgm:spPr/>
    </dgm:pt>
    <dgm:pt modelId="{85E739F5-24DC-4C51-AAE0-556068DCE824}" type="pres">
      <dgm:prSet presAssocID="{F657B222-AF34-4E84-8B07-1E5FA23CD50A}" presName="composite" presStyleCnt="0"/>
      <dgm:spPr/>
    </dgm:pt>
    <dgm:pt modelId="{DC7C6F87-82C2-4573-BC39-1E230DDF2FE8}" type="pres">
      <dgm:prSet presAssocID="{F657B222-AF34-4E84-8B07-1E5FA23CD50A}" presName="LShape" presStyleLbl="alignNode1" presStyleIdx="2" presStyleCnt="5"/>
      <dgm:spPr/>
    </dgm:pt>
    <dgm:pt modelId="{0AC595C8-9041-4060-A664-A99927D2CC96}" type="pres">
      <dgm:prSet presAssocID="{F657B222-AF34-4E84-8B07-1E5FA23CD50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8929624-9F60-4EEB-82F4-8A1EF7D11828}" type="pres">
      <dgm:prSet presAssocID="{F657B222-AF34-4E84-8B07-1E5FA23CD50A}" presName="Triangle" presStyleLbl="alignNode1" presStyleIdx="3" presStyleCnt="5"/>
      <dgm:spPr/>
    </dgm:pt>
    <dgm:pt modelId="{14844A81-9FEA-4DB4-861F-8EF8371E38AB}" type="pres">
      <dgm:prSet presAssocID="{547EE92E-25B2-4933-BDAD-11B431D7FB81}" presName="sibTrans" presStyleCnt="0"/>
      <dgm:spPr/>
    </dgm:pt>
    <dgm:pt modelId="{AC788274-B1C4-45D0-9302-DF5D81245C7A}" type="pres">
      <dgm:prSet presAssocID="{547EE92E-25B2-4933-BDAD-11B431D7FB81}" presName="space" presStyleCnt="0"/>
      <dgm:spPr/>
    </dgm:pt>
    <dgm:pt modelId="{250DC36E-782E-4D80-B3F7-C7ADD63F8611}" type="pres">
      <dgm:prSet presAssocID="{A6E5F268-A679-4065-B64B-09719DAE8ECF}" presName="composite" presStyleCnt="0"/>
      <dgm:spPr/>
    </dgm:pt>
    <dgm:pt modelId="{4AFE8888-0298-4BB3-B026-6018A9FF2667}" type="pres">
      <dgm:prSet presAssocID="{A6E5F268-A679-4065-B64B-09719DAE8ECF}" presName="LShape" presStyleLbl="alignNode1" presStyleIdx="4" presStyleCnt="5"/>
      <dgm:spPr/>
    </dgm:pt>
    <dgm:pt modelId="{7C665333-D0BD-453B-9961-C904917C7933}" type="pres">
      <dgm:prSet presAssocID="{A6E5F268-A679-4065-B64B-09719DAE8ECF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A7B1503-A13C-44DD-9A78-8FD7754E8D57}" srcId="{D0110F06-89DF-48BE-AA47-26980C4AD1D9}" destId="{F657B222-AF34-4E84-8B07-1E5FA23CD50A}" srcOrd="1" destOrd="0" parTransId="{CD496943-BD49-44B9-8DBF-282ACC5CBD90}" sibTransId="{547EE92E-25B2-4933-BDAD-11B431D7FB81}"/>
    <dgm:cxn modelId="{7C12FE04-3DF1-45C7-BA64-5188CAEC1A2D}" type="presOf" srcId="{A6E5F268-A679-4065-B64B-09719DAE8ECF}" destId="{7C665333-D0BD-453B-9961-C904917C7933}" srcOrd="0" destOrd="0" presId="urn:microsoft.com/office/officeart/2009/3/layout/StepUpProcess"/>
    <dgm:cxn modelId="{9FE6604E-2F06-4A19-BBB5-A24D89D1ABCA}" srcId="{D0110F06-89DF-48BE-AA47-26980C4AD1D9}" destId="{A6E5F268-A679-4065-B64B-09719DAE8ECF}" srcOrd="2" destOrd="0" parTransId="{DDB6379D-94E6-4D1A-8D23-3BA7E2748987}" sibTransId="{1593E35B-23B2-46C2-A92E-BC32452E3803}"/>
    <dgm:cxn modelId="{F403F86B-9FA2-41E1-A786-46BF80E4C1DB}" type="presOf" srcId="{D0110F06-89DF-48BE-AA47-26980C4AD1D9}" destId="{C1A718E2-C7A3-43FE-9F2E-489FEAF60755}" srcOrd="0" destOrd="0" presId="urn:microsoft.com/office/officeart/2009/3/layout/StepUpProcess"/>
    <dgm:cxn modelId="{BD001A7B-9F7D-4815-851B-176845AFFAB9}" type="presOf" srcId="{C4350817-656C-4A38-BF78-6F8BBC586AAE}" destId="{9EE3155B-CB2D-4EC3-B97D-7B0551B11AB5}" srcOrd="0" destOrd="0" presId="urn:microsoft.com/office/officeart/2009/3/layout/StepUpProcess"/>
    <dgm:cxn modelId="{8C574091-A8EC-4E2F-BC98-9247FD8698F7}" type="presOf" srcId="{F657B222-AF34-4E84-8B07-1E5FA23CD50A}" destId="{0AC595C8-9041-4060-A664-A99927D2CC96}" srcOrd="0" destOrd="0" presId="urn:microsoft.com/office/officeart/2009/3/layout/StepUpProcess"/>
    <dgm:cxn modelId="{9F7525DE-BA35-4A41-A6D4-EC07576B574A}" srcId="{D0110F06-89DF-48BE-AA47-26980C4AD1D9}" destId="{C4350817-656C-4A38-BF78-6F8BBC586AAE}" srcOrd="0" destOrd="0" parTransId="{1B0AE976-49B2-4522-A0B7-F0569BBE89F3}" sibTransId="{98022BB2-9978-4F47-8AB0-88051B30DC75}"/>
    <dgm:cxn modelId="{EF058CFC-15CF-4952-8ABF-0F1DBA813B10}" type="presParOf" srcId="{C1A718E2-C7A3-43FE-9F2E-489FEAF60755}" destId="{78E81263-0687-479B-944A-22F54A7F9B87}" srcOrd="0" destOrd="0" presId="urn:microsoft.com/office/officeart/2009/3/layout/StepUpProcess"/>
    <dgm:cxn modelId="{350BAEDB-D468-4533-8D58-1A62EA84AF9D}" type="presParOf" srcId="{78E81263-0687-479B-944A-22F54A7F9B87}" destId="{81A53296-3753-4D05-A2C5-56E36612D068}" srcOrd="0" destOrd="0" presId="urn:microsoft.com/office/officeart/2009/3/layout/StepUpProcess"/>
    <dgm:cxn modelId="{957F9E0C-83ED-490F-AD5F-D698E1CAD933}" type="presParOf" srcId="{78E81263-0687-479B-944A-22F54A7F9B87}" destId="{9EE3155B-CB2D-4EC3-B97D-7B0551B11AB5}" srcOrd="1" destOrd="0" presId="urn:microsoft.com/office/officeart/2009/3/layout/StepUpProcess"/>
    <dgm:cxn modelId="{59685D30-9AEE-416C-AFEE-84D7C78D7411}" type="presParOf" srcId="{78E81263-0687-479B-944A-22F54A7F9B87}" destId="{3CD575D1-9A3D-4FF3-831A-95DE3EE494F2}" srcOrd="2" destOrd="0" presId="urn:microsoft.com/office/officeart/2009/3/layout/StepUpProcess"/>
    <dgm:cxn modelId="{4BC96A5B-5016-458F-A026-44F36929EC9F}" type="presParOf" srcId="{C1A718E2-C7A3-43FE-9F2E-489FEAF60755}" destId="{57364637-E1D2-4A09-9F2B-011BE68C50BD}" srcOrd="1" destOrd="0" presId="urn:microsoft.com/office/officeart/2009/3/layout/StepUpProcess"/>
    <dgm:cxn modelId="{A8CFB91C-D1D5-47B9-8AAB-F6F70589A73B}" type="presParOf" srcId="{57364637-E1D2-4A09-9F2B-011BE68C50BD}" destId="{2AF1F9E7-C8E1-4ED1-8EDD-137BE5C44458}" srcOrd="0" destOrd="0" presId="urn:microsoft.com/office/officeart/2009/3/layout/StepUpProcess"/>
    <dgm:cxn modelId="{D589E3D7-2A60-41FC-9282-759C49221E81}" type="presParOf" srcId="{C1A718E2-C7A3-43FE-9F2E-489FEAF60755}" destId="{85E739F5-24DC-4C51-AAE0-556068DCE824}" srcOrd="2" destOrd="0" presId="urn:microsoft.com/office/officeart/2009/3/layout/StepUpProcess"/>
    <dgm:cxn modelId="{D420C7AA-C149-49CB-964D-4CC081398B31}" type="presParOf" srcId="{85E739F5-24DC-4C51-AAE0-556068DCE824}" destId="{DC7C6F87-82C2-4573-BC39-1E230DDF2FE8}" srcOrd="0" destOrd="0" presId="urn:microsoft.com/office/officeart/2009/3/layout/StepUpProcess"/>
    <dgm:cxn modelId="{810555C0-A40D-4687-84E2-2508DB2C96DD}" type="presParOf" srcId="{85E739F5-24DC-4C51-AAE0-556068DCE824}" destId="{0AC595C8-9041-4060-A664-A99927D2CC96}" srcOrd="1" destOrd="0" presId="urn:microsoft.com/office/officeart/2009/3/layout/StepUpProcess"/>
    <dgm:cxn modelId="{04D1DFD8-6354-46F6-A628-D678BD6DEBBD}" type="presParOf" srcId="{85E739F5-24DC-4C51-AAE0-556068DCE824}" destId="{08929624-9F60-4EEB-82F4-8A1EF7D11828}" srcOrd="2" destOrd="0" presId="urn:microsoft.com/office/officeart/2009/3/layout/StepUpProcess"/>
    <dgm:cxn modelId="{26B34BB4-1944-471A-AFDB-BA7D2813073A}" type="presParOf" srcId="{C1A718E2-C7A3-43FE-9F2E-489FEAF60755}" destId="{14844A81-9FEA-4DB4-861F-8EF8371E38AB}" srcOrd="3" destOrd="0" presId="urn:microsoft.com/office/officeart/2009/3/layout/StepUpProcess"/>
    <dgm:cxn modelId="{F13387F8-837E-45E3-A508-C09BD7D42D81}" type="presParOf" srcId="{14844A81-9FEA-4DB4-861F-8EF8371E38AB}" destId="{AC788274-B1C4-45D0-9302-DF5D81245C7A}" srcOrd="0" destOrd="0" presId="urn:microsoft.com/office/officeart/2009/3/layout/StepUpProcess"/>
    <dgm:cxn modelId="{F23B6AA9-9D05-4E7E-81DD-FDFBD1E503EA}" type="presParOf" srcId="{C1A718E2-C7A3-43FE-9F2E-489FEAF60755}" destId="{250DC36E-782E-4D80-B3F7-C7ADD63F8611}" srcOrd="4" destOrd="0" presId="urn:microsoft.com/office/officeart/2009/3/layout/StepUpProcess"/>
    <dgm:cxn modelId="{E393B405-8A4F-4AF2-B257-5BC83B122E27}" type="presParOf" srcId="{250DC36E-782E-4D80-B3F7-C7ADD63F8611}" destId="{4AFE8888-0298-4BB3-B026-6018A9FF2667}" srcOrd="0" destOrd="0" presId="urn:microsoft.com/office/officeart/2009/3/layout/StepUpProcess"/>
    <dgm:cxn modelId="{5310DEC0-1247-4509-A8C2-F618A8E038AD}" type="presParOf" srcId="{250DC36E-782E-4D80-B3F7-C7ADD63F8611}" destId="{7C665333-D0BD-453B-9961-C904917C793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AA25A9-A168-41E7-9308-29F265606831}" type="doc">
      <dgm:prSet loTypeId="urn:microsoft.com/office/officeart/2009/3/layout/StepUpProcess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611EF43-DE99-404B-8744-6D5E45797DB4}">
      <dgm:prSet phldrT="[Текст]"/>
      <dgm:spPr/>
      <dgm:t>
        <a:bodyPr/>
        <a:lstStyle/>
        <a:p>
          <a:endParaRPr lang="ru-RU" dirty="0"/>
        </a:p>
      </dgm:t>
    </dgm:pt>
    <dgm:pt modelId="{4D1F88FE-30F3-434C-AD1D-D72748876E2E}" type="parTrans" cxnId="{51361F5A-DBC0-4C6A-8AA0-57B399DEB112}">
      <dgm:prSet/>
      <dgm:spPr/>
      <dgm:t>
        <a:bodyPr/>
        <a:lstStyle/>
        <a:p>
          <a:endParaRPr lang="ru-RU"/>
        </a:p>
      </dgm:t>
    </dgm:pt>
    <dgm:pt modelId="{89793D84-5E9C-48A1-9281-F720AB3FD5E6}" type="sibTrans" cxnId="{51361F5A-DBC0-4C6A-8AA0-57B399DEB112}">
      <dgm:prSet/>
      <dgm:spPr/>
      <dgm:t>
        <a:bodyPr/>
        <a:lstStyle/>
        <a:p>
          <a:endParaRPr lang="ru-RU"/>
        </a:p>
      </dgm:t>
    </dgm:pt>
    <dgm:pt modelId="{6E09FA78-A66B-4D76-846B-A21D5E50965B}">
      <dgm:prSet phldrT="[Текст]" phldr="1"/>
      <dgm:spPr/>
      <dgm:t>
        <a:bodyPr/>
        <a:lstStyle/>
        <a:p>
          <a:endParaRPr lang="ru-RU" dirty="0"/>
        </a:p>
      </dgm:t>
    </dgm:pt>
    <dgm:pt modelId="{E19608E1-6D8E-41D4-B792-A4EFF882EEAC}" type="sibTrans" cxnId="{ABC67A58-7B64-437A-8A41-1335CAA045F9}">
      <dgm:prSet/>
      <dgm:spPr/>
      <dgm:t>
        <a:bodyPr/>
        <a:lstStyle/>
        <a:p>
          <a:endParaRPr lang="ru-RU"/>
        </a:p>
      </dgm:t>
    </dgm:pt>
    <dgm:pt modelId="{9800E2E1-407F-4C2B-94FF-7CC6238C5282}" type="parTrans" cxnId="{ABC67A58-7B64-437A-8A41-1335CAA045F9}">
      <dgm:prSet/>
      <dgm:spPr/>
      <dgm:t>
        <a:bodyPr/>
        <a:lstStyle/>
        <a:p>
          <a:endParaRPr lang="ru-RU"/>
        </a:p>
      </dgm:t>
    </dgm:pt>
    <dgm:pt modelId="{C8F8B7F0-7E71-47E7-A4E4-1D3BBC493459}">
      <dgm:prSet phldrT="[Текст]" phldr="1"/>
      <dgm:spPr/>
      <dgm:t>
        <a:bodyPr/>
        <a:lstStyle/>
        <a:p>
          <a:endParaRPr lang="ru-RU" dirty="0"/>
        </a:p>
      </dgm:t>
    </dgm:pt>
    <dgm:pt modelId="{7807C0A3-F0FD-4B40-BE04-722CF6AE0477}" type="sibTrans" cxnId="{464BA2CF-57B2-43AA-81F3-4D1FE33681AF}">
      <dgm:prSet/>
      <dgm:spPr/>
      <dgm:t>
        <a:bodyPr/>
        <a:lstStyle/>
        <a:p>
          <a:endParaRPr lang="ru-RU"/>
        </a:p>
      </dgm:t>
    </dgm:pt>
    <dgm:pt modelId="{8EE8D6DD-7D43-4E9C-9848-E0DAA415B9B8}" type="parTrans" cxnId="{464BA2CF-57B2-43AA-81F3-4D1FE33681AF}">
      <dgm:prSet/>
      <dgm:spPr/>
      <dgm:t>
        <a:bodyPr/>
        <a:lstStyle/>
        <a:p>
          <a:endParaRPr lang="ru-RU"/>
        </a:p>
      </dgm:t>
    </dgm:pt>
    <dgm:pt modelId="{DDFA0103-7907-4DE3-8D96-038F5C2E4743}">
      <dgm:prSet phldrT="[Текст]"/>
      <dgm:spPr/>
      <dgm:t>
        <a:bodyPr/>
        <a:lstStyle/>
        <a:p>
          <a:endParaRPr lang="ru-RU" dirty="0"/>
        </a:p>
      </dgm:t>
    </dgm:pt>
    <dgm:pt modelId="{C8129601-21DA-41C1-9E59-E0C1AC829923}" type="sibTrans" cxnId="{A95B5C80-5780-4E7E-909D-F77FED88B617}">
      <dgm:prSet/>
      <dgm:spPr/>
      <dgm:t>
        <a:bodyPr/>
        <a:lstStyle/>
        <a:p>
          <a:endParaRPr lang="ru-RU"/>
        </a:p>
      </dgm:t>
    </dgm:pt>
    <dgm:pt modelId="{66A01375-8083-4372-AABC-A59E59C662CE}" type="parTrans" cxnId="{A95B5C80-5780-4E7E-909D-F77FED88B617}">
      <dgm:prSet/>
      <dgm:spPr/>
      <dgm:t>
        <a:bodyPr/>
        <a:lstStyle/>
        <a:p>
          <a:endParaRPr lang="ru-RU"/>
        </a:p>
      </dgm:t>
    </dgm:pt>
    <dgm:pt modelId="{2E01A58C-348E-4620-8578-49C6AF817991}" type="pres">
      <dgm:prSet presAssocID="{B2AA25A9-A168-41E7-9308-29F265606831}" presName="rootnode" presStyleCnt="0">
        <dgm:presLayoutVars>
          <dgm:chMax/>
          <dgm:chPref/>
          <dgm:dir/>
          <dgm:animLvl val="lvl"/>
        </dgm:presLayoutVars>
      </dgm:prSet>
      <dgm:spPr/>
    </dgm:pt>
    <dgm:pt modelId="{2C063D73-F1E7-41BA-8BDE-0B7037448285}" type="pres">
      <dgm:prSet presAssocID="{C8F8B7F0-7E71-47E7-A4E4-1D3BBC493459}" presName="composite" presStyleCnt="0"/>
      <dgm:spPr/>
    </dgm:pt>
    <dgm:pt modelId="{8C0FD41F-34D1-4E20-B44D-55F7D940B607}" type="pres">
      <dgm:prSet presAssocID="{C8F8B7F0-7E71-47E7-A4E4-1D3BBC493459}" presName="LShape" presStyleLbl="alignNode1" presStyleIdx="0" presStyleCnt="7"/>
      <dgm:spPr/>
    </dgm:pt>
    <dgm:pt modelId="{8C26B14A-FC0A-4D91-8E08-7F81E7B9B194}" type="pres">
      <dgm:prSet presAssocID="{C8F8B7F0-7E71-47E7-A4E4-1D3BBC493459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3ADDBABA-2B2C-4885-BD0D-96C9263E5E50}" type="pres">
      <dgm:prSet presAssocID="{C8F8B7F0-7E71-47E7-A4E4-1D3BBC493459}" presName="Triangle" presStyleLbl="alignNode1" presStyleIdx="1" presStyleCnt="7"/>
      <dgm:spPr/>
    </dgm:pt>
    <dgm:pt modelId="{B804C079-AEDC-4F7A-AC55-1E7F03F72437}" type="pres">
      <dgm:prSet presAssocID="{7807C0A3-F0FD-4B40-BE04-722CF6AE0477}" presName="sibTrans" presStyleCnt="0"/>
      <dgm:spPr/>
    </dgm:pt>
    <dgm:pt modelId="{A2EBF80E-5379-4EE4-AA78-C427A0CF76EE}" type="pres">
      <dgm:prSet presAssocID="{7807C0A3-F0FD-4B40-BE04-722CF6AE0477}" presName="space" presStyleCnt="0"/>
      <dgm:spPr/>
    </dgm:pt>
    <dgm:pt modelId="{B6DB9FEB-9FDB-4B67-AC58-A82711F1D2D3}" type="pres">
      <dgm:prSet presAssocID="{6E09FA78-A66B-4D76-846B-A21D5E50965B}" presName="composite" presStyleCnt="0"/>
      <dgm:spPr/>
    </dgm:pt>
    <dgm:pt modelId="{50F2C01F-83C7-4C63-94CA-05BBE9E6C42C}" type="pres">
      <dgm:prSet presAssocID="{6E09FA78-A66B-4D76-846B-A21D5E50965B}" presName="LShape" presStyleLbl="alignNode1" presStyleIdx="2" presStyleCnt="7"/>
      <dgm:spPr/>
    </dgm:pt>
    <dgm:pt modelId="{2248100D-CF79-4E63-A3AC-44DBAAC48F16}" type="pres">
      <dgm:prSet presAssocID="{6E09FA78-A66B-4D76-846B-A21D5E50965B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44EBA6A9-8C39-46F5-9506-CC7C22F2889F}" type="pres">
      <dgm:prSet presAssocID="{6E09FA78-A66B-4D76-846B-A21D5E50965B}" presName="Triangle" presStyleLbl="alignNode1" presStyleIdx="3" presStyleCnt="7"/>
      <dgm:spPr/>
    </dgm:pt>
    <dgm:pt modelId="{3B4EBA70-EBB2-4A2C-8B5C-22076EA3D0EF}" type="pres">
      <dgm:prSet presAssocID="{E19608E1-6D8E-41D4-B792-A4EFF882EEAC}" presName="sibTrans" presStyleCnt="0"/>
      <dgm:spPr/>
    </dgm:pt>
    <dgm:pt modelId="{F2BE6899-ED6B-4469-B028-2EFF313A0CDE}" type="pres">
      <dgm:prSet presAssocID="{E19608E1-6D8E-41D4-B792-A4EFF882EEAC}" presName="space" presStyleCnt="0"/>
      <dgm:spPr/>
    </dgm:pt>
    <dgm:pt modelId="{AB700B0C-5EF4-45C4-9566-813DDB1A70DE}" type="pres">
      <dgm:prSet presAssocID="{5611EF43-DE99-404B-8744-6D5E45797DB4}" presName="composite" presStyleCnt="0"/>
      <dgm:spPr/>
    </dgm:pt>
    <dgm:pt modelId="{9A533A90-8030-4337-9879-043365E7F36F}" type="pres">
      <dgm:prSet presAssocID="{5611EF43-DE99-404B-8744-6D5E45797DB4}" presName="LShape" presStyleLbl="alignNode1" presStyleIdx="4" presStyleCnt="7" custLinFactNeighborX="-4413" custLinFactNeighborY="1930"/>
      <dgm:spPr/>
    </dgm:pt>
    <dgm:pt modelId="{D8F2D927-7B52-48F3-B3DF-5A81C6AA5414}" type="pres">
      <dgm:prSet presAssocID="{5611EF43-DE99-404B-8744-6D5E45797DB4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6851275-35BA-4D4E-894E-78D7C460B77F}" type="pres">
      <dgm:prSet presAssocID="{5611EF43-DE99-404B-8744-6D5E45797DB4}" presName="Triangle" presStyleLbl="alignNode1" presStyleIdx="5" presStyleCnt="7"/>
      <dgm:spPr/>
    </dgm:pt>
    <dgm:pt modelId="{1E42C9A5-C093-4E16-8DAB-1CBC38026910}" type="pres">
      <dgm:prSet presAssocID="{89793D84-5E9C-48A1-9281-F720AB3FD5E6}" presName="sibTrans" presStyleCnt="0"/>
      <dgm:spPr/>
    </dgm:pt>
    <dgm:pt modelId="{95BAA252-64E5-42A1-99E8-7988FEB0097E}" type="pres">
      <dgm:prSet presAssocID="{89793D84-5E9C-48A1-9281-F720AB3FD5E6}" presName="space" presStyleCnt="0"/>
      <dgm:spPr/>
    </dgm:pt>
    <dgm:pt modelId="{992DD8FD-55CE-4155-9D83-105E27177F46}" type="pres">
      <dgm:prSet presAssocID="{DDFA0103-7907-4DE3-8D96-038F5C2E4743}" presName="composite" presStyleCnt="0"/>
      <dgm:spPr/>
    </dgm:pt>
    <dgm:pt modelId="{B118284B-94C7-433E-A839-6B3ECF1B7417}" type="pres">
      <dgm:prSet presAssocID="{DDFA0103-7907-4DE3-8D96-038F5C2E4743}" presName="LShape" presStyleLbl="alignNode1" presStyleIdx="6" presStyleCnt="7" custLinFactNeighborX="-5928" custLinFactNeighborY="3015"/>
      <dgm:spPr/>
    </dgm:pt>
    <dgm:pt modelId="{0E4319EC-5B5D-4581-BBE9-E60749E1C6FD}" type="pres">
      <dgm:prSet presAssocID="{DDFA0103-7907-4DE3-8D96-038F5C2E4743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5FF2006-846C-4220-B2AA-564C15A6AE10}" type="presOf" srcId="{C8F8B7F0-7E71-47E7-A4E4-1D3BBC493459}" destId="{8C26B14A-FC0A-4D91-8E08-7F81E7B9B194}" srcOrd="0" destOrd="0" presId="urn:microsoft.com/office/officeart/2009/3/layout/StepUpProcess"/>
    <dgm:cxn modelId="{7ED38207-EB2C-4E28-9E57-B962EE2CEFD5}" type="presOf" srcId="{6E09FA78-A66B-4D76-846B-A21D5E50965B}" destId="{2248100D-CF79-4E63-A3AC-44DBAAC48F16}" srcOrd="0" destOrd="0" presId="urn:microsoft.com/office/officeart/2009/3/layout/StepUpProcess"/>
    <dgm:cxn modelId="{ABC67A58-7B64-437A-8A41-1335CAA045F9}" srcId="{B2AA25A9-A168-41E7-9308-29F265606831}" destId="{6E09FA78-A66B-4D76-846B-A21D5E50965B}" srcOrd="1" destOrd="0" parTransId="{9800E2E1-407F-4C2B-94FF-7CC6238C5282}" sibTransId="{E19608E1-6D8E-41D4-B792-A4EFF882EEAC}"/>
    <dgm:cxn modelId="{51361F5A-DBC0-4C6A-8AA0-57B399DEB112}" srcId="{B2AA25A9-A168-41E7-9308-29F265606831}" destId="{5611EF43-DE99-404B-8744-6D5E45797DB4}" srcOrd="2" destOrd="0" parTransId="{4D1F88FE-30F3-434C-AD1D-D72748876E2E}" sibTransId="{89793D84-5E9C-48A1-9281-F720AB3FD5E6}"/>
    <dgm:cxn modelId="{A95B5C80-5780-4E7E-909D-F77FED88B617}" srcId="{B2AA25A9-A168-41E7-9308-29F265606831}" destId="{DDFA0103-7907-4DE3-8D96-038F5C2E4743}" srcOrd="3" destOrd="0" parTransId="{66A01375-8083-4372-AABC-A59E59C662CE}" sibTransId="{C8129601-21DA-41C1-9E59-E0C1AC829923}"/>
    <dgm:cxn modelId="{FC05C383-CD09-4597-8D83-11AD200C1E14}" type="presOf" srcId="{DDFA0103-7907-4DE3-8D96-038F5C2E4743}" destId="{0E4319EC-5B5D-4581-BBE9-E60749E1C6FD}" srcOrd="0" destOrd="0" presId="urn:microsoft.com/office/officeart/2009/3/layout/StepUpProcess"/>
    <dgm:cxn modelId="{CBB498B3-4709-49C8-9547-F8E4A30DE5FE}" type="presOf" srcId="{B2AA25A9-A168-41E7-9308-29F265606831}" destId="{2E01A58C-348E-4620-8578-49C6AF817991}" srcOrd="0" destOrd="0" presId="urn:microsoft.com/office/officeart/2009/3/layout/StepUpProcess"/>
    <dgm:cxn modelId="{464BA2CF-57B2-43AA-81F3-4D1FE33681AF}" srcId="{B2AA25A9-A168-41E7-9308-29F265606831}" destId="{C8F8B7F0-7E71-47E7-A4E4-1D3BBC493459}" srcOrd="0" destOrd="0" parTransId="{8EE8D6DD-7D43-4E9C-9848-E0DAA415B9B8}" sibTransId="{7807C0A3-F0FD-4B40-BE04-722CF6AE0477}"/>
    <dgm:cxn modelId="{346663DF-B6C8-445B-8D9A-4F491A743A3B}" type="presOf" srcId="{5611EF43-DE99-404B-8744-6D5E45797DB4}" destId="{D8F2D927-7B52-48F3-B3DF-5A81C6AA5414}" srcOrd="0" destOrd="0" presId="urn:microsoft.com/office/officeart/2009/3/layout/StepUpProcess"/>
    <dgm:cxn modelId="{096FC25D-2F77-4171-9589-3F341F449016}" type="presParOf" srcId="{2E01A58C-348E-4620-8578-49C6AF817991}" destId="{2C063D73-F1E7-41BA-8BDE-0B7037448285}" srcOrd="0" destOrd="0" presId="urn:microsoft.com/office/officeart/2009/3/layout/StepUpProcess"/>
    <dgm:cxn modelId="{41D84BA8-7921-4B21-8416-1A4523908AF6}" type="presParOf" srcId="{2C063D73-F1E7-41BA-8BDE-0B7037448285}" destId="{8C0FD41F-34D1-4E20-B44D-55F7D940B607}" srcOrd="0" destOrd="0" presId="urn:microsoft.com/office/officeart/2009/3/layout/StepUpProcess"/>
    <dgm:cxn modelId="{BCE17C65-CB76-49CD-A861-20FB58ED3528}" type="presParOf" srcId="{2C063D73-F1E7-41BA-8BDE-0B7037448285}" destId="{8C26B14A-FC0A-4D91-8E08-7F81E7B9B194}" srcOrd="1" destOrd="0" presId="urn:microsoft.com/office/officeart/2009/3/layout/StepUpProcess"/>
    <dgm:cxn modelId="{54ED24C2-3F4C-4131-8F53-7D987EB81F1A}" type="presParOf" srcId="{2C063D73-F1E7-41BA-8BDE-0B7037448285}" destId="{3ADDBABA-2B2C-4885-BD0D-96C9263E5E50}" srcOrd="2" destOrd="0" presId="urn:microsoft.com/office/officeart/2009/3/layout/StepUpProcess"/>
    <dgm:cxn modelId="{29213C48-4AF5-4683-8EF8-85880F95B3F9}" type="presParOf" srcId="{2E01A58C-348E-4620-8578-49C6AF817991}" destId="{B804C079-AEDC-4F7A-AC55-1E7F03F72437}" srcOrd="1" destOrd="0" presId="urn:microsoft.com/office/officeart/2009/3/layout/StepUpProcess"/>
    <dgm:cxn modelId="{EF4EFD80-43AF-40CD-AD63-02D69613BC84}" type="presParOf" srcId="{B804C079-AEDC-4F7A-AC55-1E7F03F72437}" destId="{A2EBF80E-5379-4EE4-AA78-C427A0CF76EE}" srcOrd="0" destOrd="0" presId="urn:microsoft.com/office/officeart/2009/3/layout/StepUpProcess"/>
    <dgm:cxn modelId="{B7ACFDB1-76AE-4C1D-B7C0-87570102E2CC}" type="presParOf" srcId="{2E01A58C-348E-4620-8578-49C6AF817991}" destId="{B6DB9FEB-9FDB-4B67-AC58-A82711F1D2D3}" srcOrd="2" destOrd="0" presId="urn:microsoft.com/office/officeart/2009/3/layout/StepUpProcess"/>
    <dgm:cxn modelId="{DB108752-00DF-42D0-B788-6E3E4C0AC9DB}" type="presParOf" srcId="{B6DB9FEB-9FDB-4B67-AC58-A82711F1D2D3}" destId="{50F2C01F-83C7-4C63-94CA-05BBE9E6C42C}" srcOrd="0" destOrd="0" presId="urn:microsoft.com/office/officeart/2009/3/layout/StepUpProcess"/>
    <dgm:cxn modelId="{FA677F85-9F0B-4F12-93D6-085761AB9758}" type="presParOf" srcId="{B6DB9FEB-9FDB-4B67-AC58-A82711F1D2D3}" destId="{2248100D-CF79-4E63-A3AC-44DBAAC48F16}" srcOrd="1" destOrd="0" presId="urn:microsoft.com/office/officeart/2009/3/layout/StepUpProcess"/>
    <dgm:cxn modelId="{56156316-AEE4-4029-807C-2296F4F740E6}" type="presParOf" srcId="{B6DB9FEB-9FDB-4B67-AC58-A82711F1D2D3}" destId="{44EBA6A9-8C39-46F5-9506-CC7C22F2889F}" srcOrd="2" destOrd="0" presId="urn:microsoft.com/office/officeart/2009/3/layout/StepUpProcess"/>
    <dgm:cxn modelId="{5F3A48CB-E756-4E85-AEBE-CB6D0715287A}" type="presParOf" srcId="{2E01A58C-348E-4620-8578-49C6AF817991}" destId="{3B4EBA70-EBB2-4A2C-8B5C-22076EA3D0EF}" srcOrd="3" destOrd="0" presId="urn:microsoft.com/office/officeart/2009/3/layout/StepUpProcess"/>
    <dgm:cxn modelId="{C7983FFF-A488-40D4-85B0-1DA1E7ED3BC7}" type="presParOf" srcId="{3B4EBA70-EBB2-4A2C-8B5C-22076EA3D0EF}" destId="{F2BE6899-ED6B-4469-B028-2EFF313A0CDE}" srcOrd="0" destOrd="0" presId="urn:microsoft.com/office/officeart/2009/3/layout/StepUpProcess"/>
    <dgm:cxn modelId="{5D334A90-9A84-41C1-B7DC-B2B613A00B94}" type="presParOf" srcId="{2E01A58C-348E-4620-8578-49C6AF817991}" destId="{AB700B0C-5EF4-45C4-9566-813DDB1A70DE}" srcOrd="4" destOrd="0" presId="urn:microsoft.com/office/officeart/2009/3/layout/StepUpProcess"/>
    <dgm:cxn modelId="{A5163EB0-1188-4ACA-9CF7-E8B5839BBEB4}" type="presParOf" srcId="{AB700B0C-5EF4-45C4-9566-813DDB1A70DE}" destId="{9A533A90-8030-4337-9879-043365E7F36F}" srcOrd="0" destOrd="0" presId="urn:microsoft.com/office/officeart/2009/3/layout/StepUpProcess"/>
    <dgm:cxn modelId="{54DA37CD-C559-48CB-AE03-E4323ABC6C64}" type="presParOf" srcId="{AB700B0C-5EF4-45C4-9566-813DDB1A70DE}" destId="{D8F2D927-7B52-48F3-B3DF-5A81C6AA5414}" srcOrd="1" destOrd="0" presId="urn:microsoft.com/office/officeart/2009/3/layout/StepUpProcess"/>
    <dgm:cxn modelId="{B664F779-53AC-4442-83FD-3065B5151C13}" type="presParOf" srcId="{AB700B0C-5EF4-45C4-9566-813DDB1A70DE}" destId="{E6851275-35BA-4D4E-894E-78D7C460B77F}" srcOrd="2" destOrd="0" presId="urn:microsoft.com/office/officeart/2009/3/layout/StepUpProcess"/>
    <dgm:cxn modelId="{6C822418-9FA9-4E7F-90B9-C486375D65EA}" type="presParOf" srcId="{2E01A58C-348E-4620-8578-49C6AF817991}" destId="{1E42C9A5-C093-4E16-8DAB-1CBC38026910}" srcOrd="5" destOrd="0" presId="urn:microsoft.com/office/officeart/2009/3/layout/StepUpProcess"/>
    <dgm:cxn modelId="{40C9ECB3-1440-40B8-8168-0C35B45F14B1}" type="presParOf" srcId="{1E42C9A5-C093-4E16-8DAB-1CBC38026910}" destId="{95BAA252-64E5-42A1-99E8-7988FEB0097E}" srcOrd="0" destOrd="0" presId="urn:microsoft.com/office/officeart/2009/3/layout/StepUpProcess"/>
    <dgm:cxn modelId="{E268DC0E-CFE8-42D0-A5A9-020CDE928C23}" type="presParOf" srcId="{2E01A58C-348E-4620-8578-49C6AF817991}" destId="{992DD8FD-55CE-4155-9D83-105E27177F46}" srcOrd="6" destOrd="0" presId="urn:microsoft.com/office/officeart/2009/3/layout/StepUpProcess"/>
    <dgm:cxn modelId="{CDACB879-EC7E-4860-BFC1-F01ACB9F8406}" type="presParOf" srcId="{992DD8FD-55CE-4155-9D83-105E27177F46}" destId="{B118284B-94C7-433E-A839-6B3ECF1B7417}" srcOrd="0" destOrd="0" presId="urn:microsoft.com/office/officeart/2009/3/layout/StepUpProcess"/>
    <dgm:cxn modelId="{5065C185-4A50-48BA-920C-6039F4F02552}" type="presParOf" srcId="{992DD8FD-55CE-4155-9D83-105E27177F46}" destId="{0E4319EC-5B5D-4581-BBE9-E60749E1C6F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AA25A9-A168-41E7-9308-29F265606831}" type="doc">
      <dgm:prSet loTypeId="urn:microsoft.com/office/officeart/2009/3/layout/StepUpProcess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611EF43-DE99-404B-8744-6D5E45797DB4}">
      <dgm:prSet phldrT="[Текст]"/>
      <dgm:spPr/>
      <dgm:t>
        <a:bodyPr/>
        <a:lstStyle/>
        <a:p>
          <a:endParaRPr lang="ru-RU" dirty="0"/>
        </a:p>
      </dgm:t>
    </dgm:pt>
    <dgm:pt modelId="{4D1F88FE-30F3-434C-AD1D-D72748876E2E}" type="parTrans" cxnId="{51361F5A-DBC0-4C6A-8AA0-57B399DEB112}">
      <dgm:prSet/>
      <dgm:spPr/>
      <dgm:t>
        <a:bodyPr/>
        <a:lstStyle/>
        <a:p>
          <a:endParaRPr lang="ru-RU"/>
        </a:p>
      </dgm:t>
    </dgm:pt>
    <dgm:pt modelId="{89793D84-5E9C-48A1-9281-F720AB3FD5E6}" type="sibTrans" cxnId="{51361F5A-DBC0-4C6A-8AA0-57B399DEB112}">
      <dgm:prSet/>
      <dgm:spPr/>
      <dgm:t>
        <a:bodyPr/>
        <a:lstStyle/>
        <a:p>
          <a:endParaRPr lang="ru-RU"/>
        </a:p>
      </dgm:t>
    </dgm:pt>
    <dgm:pt modelId="{6E09FA78-A66B-4D76-846B-A21D5E50965B}">
      <dgm:prSet phldrT="[Текст]" phldr="1"/>
      <dgm:spPr/>
      <dgm:t>
        <a:bodyPr/>
        <a:lstStyle/>
        <a:p>
          <a:endParaRPr lang="ru-RU" dirty="0"/>
        </a:p>
      </dgm:t>
    </dgm:pt>
    <dgm:pt modelId="{E19608E1-6D8E-41D4-B792-A4EFF882EEAC}" type="sibTrans" cxnId="{ABC67A58-7B64-437A-8A41-1335CAA045F9}">
      <dgm:prSet/>
      <dgm:spPr/>
      <dgm:t>
        <a:bodyPr/>
        <a:lstStyle/>
        <a:p>
          <a:endParaRPr lang="ru-RU"/>
        </a:p>
      </dgm:t>
    </dgm:pt>
    <dgm:pt modelId="{9800E2E1-407F-4C2B-94FF-7CC6238C5282}" type="parTrans" cxnId="{ABC67A58-7B64-437A-8A41-1335CAA045F9}">
      <dgm:prSet/>
      <dgm:spPr/>
      <dgm:t>
        <a:bodyPr/>
        <a:lstStyle/>
        <a:p>
          <a:endParaRPr lang="ru-RU"/>
        </a:p>
      </dgm:t>
    </dgm:pt>
    <dgm:pt modelId="{C8F8B7F0-7E71-47E7-A4E4-1D3BBC493459}">
      <dgm:prSet phldrT="[Текст]" phldr="1"/>
      <dgm:spPr/>
      <dgm:t>
        <a:bodyPr/>
        <a:lstStyle/>
        <a:p>
          <a:endParaRPr lang="ru-RU" dirty="0"/>
        </a:p>
      </dgm:t>
    </dgm:pt>
    <dgm:pt modelId="{7807C0A3-F0FD-4B40-BE04-722CF6AE0477}" type="sibTrans" cxnId="{464BA2CF-57B2-43AA-81F3-4D1FE33681AF}">
      <dgm:prSet/>
      <dgm:spPr/>
      <dgm:t>
        <a:bodyPr/>
        <a:lstStyle/>
        <a:p>
          <a:endParaRPr lang="ru-RU"/>
        </a:p>
      </dgm:t>
    </dgm:pt>
    <dgm:pt modelId="{8EE8D6DD-7D43-4E9C-9848-E0DAA415B9B8}" type="parTrans" cxnId="{464BA2CF-57B2-43AA-81F3-4D1FE33681AF}">
      <dgm:prSet/>
      <dgm:spPr/>
      <dgm:t>
        <a:bodyPr/>
        <a:lstStyle/>
        <a:p>
          <a:endParaRPr lang="ru-RU"/>
        </a:p>
      </dgm:t>
    </dgm:pt>
    <dgm:pt modelId="{DDFA0103-7907-4DE3-8D96-038F5C2E4743}">
      <dgm:prSet phldrT="[Текст]"/>
      <dgm:spPr/>
      <dgm:t>
        <a:bodyPr/>
        <a:lstStyle/>
        <a:p>
          <a:endParaRPr lang="ru-RU" dirty="0"/>
        </a:p>
      </dgm:t>
    </dgm:pt>
    <dgm:pt modelId="{C8129601-21DA-41C1-9E59-E0C1AC829923}" type="sibTrans" cxnId="{A95B5C80-5780-4E7E-909D-F77FED88B617}">
      <dgm:prSet/>
      <dgm:spPr/>
      <dgm:t>
        <a:bodyPr/>
        <a:lstStyle/>
        <a:p>
          <a:endParaRPr lang="ru-RU"/>
        </a:p>
      </dgm:t>
    </dgm:pt>
    <dgm:pt modelId="{66A01375-8083-4372-AABC-A59E59C662CE}" type="parTrans" cxnId="{A95B5C80-5780-4E7E-909D-F77FED88B617}">
      <dgm:prSet/>
      <dgm:spPr/>
      <dgm:t>
        <a:bodyPr/>
        <a:lstStyle/>
        <a:p>
          <a:endParaRPr lang="ru-RU"/>
        </a:p>
      </dgm:t>
    </dgm:pt>
    <dgm:pt modelId="{2E01A58C-348E-4620-8578-49C6AF817991}" type="pres">
      <dgm:prSet presAssocID="{B2AA25A9-A168-41E7-9308-29F265606831}" presName="rootnode" presStyleCnt="0">
        <dgm:presLayoutVars>
          <dgm:chMax/>
          <dgm:chPref/>
          <dgm:dir/>
          <dgm:animLvl val="lvl"/>
        </dgm:presLayoutVars>
      </dgm:prSet>
      <dgm:spPr/>
    </dgm:pt>
    <dgm:pt modelId="{2C063D73-F1E7-41BA-8BDE-0B7037448285}" type="pres">
      <dgm:prSet presAssocID="{C8F8B7F0-7E71-47E7-A4E4-1D3BBC493459}" presName="composite" presStyleCnt="0"/>
      <dgm:spPr/>
    </dgm:pt>
    <dgm:pt modelId="{8C0FD41F-34D1-4E20-B44D-55F7D940B607}" type="pres">
      <dgm:prSet presAssocID="{C8F8B7F0-7E71-47E7-A4E4-1D3BBC493459}" presName="LShape" presStyleLbl="alignNode1" presStyleIdx="0" presStyleCnt="7"/>
      <dgm:spPr/>
    </dgm:pt>
    <dgm:pt modelId="{8C26B14A-FC0A-4D91-8E08-7F81E7B9B194}" type="pres">
      <dgm:prSet presAssocID="{C8F8B7F0-7E71-47E7-A4E4-1D3BBC493459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3ADDBABA-2B2C-4885-BD0D-96C9263E5E50}" type="pres">
      <dgm:prSet presAssocID="{C8F8B7F0-7E71-47E7-A4E4-1D3BBC493459}" presName="Triangle" presStyleLbl="alignNode1" presStyleIdx="1" presStyleCnt="7"/>
      <dgm:spPr/>
    </dgm:pt>
    <dgm:pt modelId="{B804C079-AEDC-4F7A-AC55-1E7F03F72437}" type="pres">
      <dgm:prSet presAssocID="{7807C0A3-F0FD-4B40-BE04-722CF6AE0477}" presName="sibTrans" presStyleCnt="0"/>
      <dgm:spPr/>
    </dgm:pt>
    <dgm:pt modelId="{A2EBF80E-5379-4EE4-AA78-C427A0CF76EE}" type="pres">
      <dgm:prSet presAssocID="{7807C0A3-F0FD-4B40-BE04-722CF6AE0477}" presName="space" presStyleCnt="0"/>
      <dgm:spPr/>
    </dgm:pt>
    <dgm:pt modelId="{B6DB9FEB-9FDB-4B67-AC58-A82711F1D2D3}" type="pres">
      <dgm:prSet presAssocID="{6E09FA78-A66B-4D76-846B-A21D5E50965B}" presName="composite" presStyleCnt="0"/>
      <dgm:spPr/>
    </dgm:pt>
    <dgm:pt modelId="{50F2C01F-83C7-4C63-94CA-05BBE9E6C42C}" type="pres">
      <dgm:prSet presAssocID="{6E09FA78-A66B-4D76-846B-A21D5E50965B}" presName="LShape" presStyleLbl="alignNode1" presStyleIdx="2" presStyleCnt="7"/>
      <dgm:spPr/>
    </dgm:pt>
    <dgm:pt modelId="{2248100D-CF79-4E63-A3AC-44DBAAC48F16}" type="pres">
      <dgm:prSet presAssocID="{6E09FA78-A66B-4D76-846B-A21D5E50965B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44EBA6A9-8C39-46F5-9506-CC7C22F2889F}" type="pres">
      <dgm:prSet presAssocID="{6E09FA78-A66B-4D76-846B-A21D5E50965B}" presName="Triangle" presStyleLbl="alignNode1" presStyleIdx="3" presStyleCnt="7"/>
      <dgm:spPr/>
    </dgm:pt>
    <dgm:pt modelId="{3B4EBA70-EBB2-4A2C-8B5C-22076EA3D0EF}" type="pres">
      <dgm:prSet presAssocID="{E19608E1-6D8E-41D4-B792-A4EFF882EEAC}" presName="sibTrans" presStyleCnt="0"/>
      <dgm:spPr/>
    </dgm:pt>
    <dgm:pt modelId="{F2BE6899-ED6B-4469-B028-2EFF313A0CDE}" type="pres">
      <dgm:prSet presAssocID="{E19608E1-6D8E-41D4-B792-A4EFF882EEAC}" presName="space" presStyleCnt="0"/>
      <dgm:spPr/>
    </dgm:pt>
    <dgm:pt modelId="{AB700B0C-5EF4-45C4-9566-813DDB1A70DE}" type="pres">
      <dgm:prSet presAssocID="{5611EF43-DE99-404B-8744-6D5E45797DB4}" presName="composite" presStyleCnt="0"/>
      <dgm:spPr/>
    </dgm:pt>
    <dgm:pt modelId="{9A533A90-8030-4337-9879-043365E7F36F}" type="pres">
      <dgm:prSet presAssocID="{5611EF43-DE99-404B-8744-6D5E45797DB4}" presName="LShape" presStyleLbl="alignNode1" presStyleIdx="4" presStyleCnt="7" custLinFactNeighborX="-4413" custLinFactNeighborY="1930"/>
      <dgm:spPr/>
    </dgm:pt>
    <dgm:pt modelId="{D8F2D927-7B52-48F3-B3DF-5A81C6AA5414}" type="pres">
      <dgm:prSet presAssocID="{5611EF43-DE99-404B-8744-6D5E45797DB4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6851275-35BA-4D4E-894E-78D7C460B77F}" type="pres">
      <dgm:prSet presAssocID="{5611EF43-DE99-404B-8744-6D5E45797DB4}" presName="Triangle" presStyleLbl="alignNode1" presStyleIdx="5" presStyleCnt="7"/>
      <dgm:spPr/>
    </dgm:pt>
    <dgm:pt modelId="{1E42C9A5-C093-4E16-8DAB-1CBC38026910}" type="pres">
      <dgm:prSet presAssocID="{89793D84-5E9C-48A1-9281-F720AB3FD5E6}" presName="sibTrans" presStyleCnt="0"/>
      <dgm:spPr/>
    </dgm:pt>
    <dgm:pt modelId="{95BAA252-64E5-42A1-99E8-7988FEB0097E}" type="pres">
      <dgm:prSet presAssocID="{89793D84-5E9C-48A1-9281-F720AB3FD5E6}" presName="space" presStyleCnt="0"/>
      <dgm:spPr/>
    </dgm:pt>
    <dgm:pt modelId="{992DD8FD-55CE-4155-9D83-105E27177F46}" type="pres">
      <dgm:prSet presAssocID="{DDFA0103-7907-4DE3-8D96-038F5C2E4743}" presName="composite" presStyleCnt="0"/>
      <dgm:spPr/>
    </dgm:pt>
    <dgm:pt modelId="{B118284B-94C7-433E-A839-6B3ECF1B7417}" type="pres">
      <dgm:prSet presAssocID="{DDFA0103-7907-4DE3-8D96-038F5C2E4743}" presName="LShape" presStyleLbl="alignNode1" presStyleIdx="6" presStyleCnt="7" custLinFactNeighborX="-5928" custLinFactNeighborY="3015"/>
      <dgm:spPr/>
    </dgm:pt>
    <dgm:pt modelId="{0E4319EC-5B5D-4581-BBE9-E60749E1C6FD}" type="pres">
      <dgm:prSet presAssocID="{DDFA0103-7907-4DE3-8D96-038F5C2E4743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5FF2006-846C-4220-B2AA-564C15A6AE10}" type="presOf" srcId="{C8F8B7F0-7E71-47E7-A4E4-1D3BBC493459}" destId="{8C26B14A-FC0A-4D91-8E08-7F81E7B9B194}" srcOrd="0" destOrd="0" presId="urn:microsoft.com/office/officeart/2009/3/layout/StepUpProcess"/>
    <dgm:cxn modelId="{7ED38207-EB2C-4E28-9E57-B962EE2CEFD5}" type="presOf" srcId="{6E09FA78-A66B-4D76-846B-A21D5E50965B}" destId="{2248100D-CF79-4E63-A3AC-44DBAAC48F16}" srcOrd="0" destOrd="0" presId="urn:microsoft.com/office/officeart/2009/3/layout/StepUpProcess"/>
    <dgm:cxn modelId="{ABC67A58-7B64-437A-8A41-1335CAA045F9}" srcId="{B2AA25A9-A168-41E7-9308-29F265606831}" destId="{6E09FA78-A66B-4D76-846B-A21D5E50965B}" srcOrd="1" destOrd="0" parTransId="{9800E2E1-407F-4C2B-94FF-7CC6238C5282}" sibTransId="{E19608E1-6D8E-41D4-B792-A4EFF882EEAC}"/>
    <dgm:cxn modelId="{51361F5A-DBC0-4C6A-8AA0-57B399DEB112}" srcId="{B2AA25A9-A168-41E7-9308-29F265606831}" destId="{5611EF43-DE99-404B-8744-6D5E45797DB4}" srcOrd="2" destOrd="0" parTransId="{4D1F88FE-30F3-434C-AD1D-D72748876E2E}" sibTransId="{89793D84-5E9C-48A1-9281-F720AB3FD5E6}"/>
    <dgm:cxn modelId="{A95B5C80-5780-4E7E-909D-F77FED88B617}" srcId="{B2AA25A9-A168-41E7-9308-29F265606831}" destId="{DDFA0103-7907-4DE3-8D96-038F5C2E4743}" srcOrd="3" destOrd="0" parTransId="{66A01375-8083-4372-AABC-A59E59C662CE}" sibTransId="{C8129601-21DA-41C1-9E59-E0C1AC829923}"/>
    <dgm:cxn modelId="{FC05C383-CD09-4597-8D83-11AD200C1E14}" type="presOf" srcId="{DDFA0103-7907-4DE3-8D96-038F5C2E4743}" destId="{0E4319EC-5B5D-4581-BBE9-E60749E1C6FD}" srcOrd="0" destOrd="0" presId="urn:microsoft.com/office/officeart/2009/3/layout/StepUpProcess"/>
    <dgm:cxn modelId="{CBB498B3-4709-49C8-9547-F8E4A30DE5FE}" type="presOf" srcId="{B2AA25A9-A168-41E7-9308-29F265606831}" destId="{2E01A58C-348E-4620-8578-49C6AF817991}" srcOrd="0" destOrd="0" presId="urn:microsoft.com/office/officeart/2009/3/layout/StepUpProcess"/>
    <dgm:cxn modelId="{464BA2CF-57B2-43AA-81F3-4D1FE33681AF}" srcId="{B2AA25A9-A168-41E7-9308-29F265606831}" destId="{C8F8B7F0-7E71-47E7-A4E4-1D3BBC493459}" srcOrd="0" destOrd="0" parTransId="{8EE8D6DD-7D43-4E9C-9848-E0DAA415B9B8}" sibTransId="{7807C0A3-F0FD-4B40-BE04-722CF6AE0477}"/>
    <dgm:cxn modelId="{346663DF-B6C8-445B-8D9A-4F491A743A3B}" type="presOf" srcId="{5611EF43-DE99-404B-8744-6D5E45797DB4}" destId="{D8F2D927-7B52-48F3-B3DF-5A81C6AA5414}" srcOrd="0" destOrd="0" presId="urn:microsoft.com/office/officeart/2009/3/layout/StepUpProcess"/>
    <dgm:cxn modelId="{096FC25D-2F77-4171-9589-3F341F449016}" type="presParOf" srcId="{2E01A58C-348E-4620-8578-49C6AF817991}" destId="{2C063D73-F1E7-41BA-8BDE-0B7037448285}" srcOrd="0" destOrd="0" presId="urn:microsoft.com/office/officeart/2009/3/layout/StepUpProcess"/>
    <dgm:cxn modelId="{41D84BA8-7921-4B21-8416-1A4523908AF6}" type="presParOf" srcId="{2C063D73-F1E7-41BA-8BDE-0B7037448285}" destId="{8C0FD41F-34D1-4E20-B44D-55F7D940B607}" srcOrd="0" destOrd="0" presId="urn:microsoft.com/office/officeart/2009/3/layout/StepUpProcess"/>
    <dgm:cxn modelId="{BCE17C65-CB76-49CD-A861-20FB58ED3528}" type="presParOf" srcId="{2C063D73-F1E7-41BA-8BDE-0B7037448285}" destId="{8C26B14A-FC0A-4D91-8E08-7F81E7B9B194}" srcOrd="1" destOrd="0" presId="urn:microsoft.com/office/officeart/2009/3/layout/StepUpProcess"/>
    <dgm:cxn modelId="{54ED24C2-3F4C-4131-8F53-7D987EB81F1A}" type="presParOf" srcId="{2C063D73-F1E7-41BA-8BDE-0B7037448285}" destId="{3ADDBABA-2B2C-4885-BD0D-96C9263E5E50}" srcOrd="2" destOrd="0" presId="urn:microsoft.com/office/officeart/2009/3/layout/StepUpProcess"/>
    <dgm:cxn modelId="{29213C48-4AF5-4683-8EF8-85880F95B3F9}" type="presParOf" srcId="{2E01A58C-348E-4620-8578-49C6AF817991}" destId="{B804C079-AEDC-4F7A-AC55-1E7F03F72437}" srcOrd="1" destOrd="0" presId="urn:microsoft.com/office/officeart/2009/3/layout/StepUpProcess"/>
    <dgm:cxn modelId="{EF4EFD80-43AF-40CD-AD63-02D69613BC84}" type="presParOf" srcId="{B804C079-AEDC-4F7A-AC55-1E7F03F72437}" destId="{A2EBF80E-5379-4EE4-AA78-C427A0CF76EE}" srcOrd="0" destOrd="0" presId="urn:microsoft.com/office/officeart/2009/3/layout/StepUpProcess"/>
    <dgm:cxn modelId="{B7ACFDB1-76AE-4C1D-B7C0-87570102E2CC}" type="presParOf" srcId="{2E01A58C-348E-4620-8578-49C6AF817991}" destId="{B6DB9FEB-9FDB-4B67-AC58-A82711F1D2D3}" srcOrd="2" destOrd="0" presId="urn:microsoft.com/office/officeart/2009/3/layout/StepUpProcess"/>
    <dgm:cxn modelId="{DB108752-00DF-42D0-B788-6E3E4C0AC9DB}" type="presParOf" srcId="{B6DB9FEB-9FDB-4B67-AC58-A82711F1D2D3}" destId="{50F2C01F-83C7-4C63-94CA-05BBE9E6C42C}" srcOrd="0" destOrd="0" presId="urn:microsoft.com/office/officeart/2009/3/layout/StepUpProcess"/>
    <dgm:cxn modelId="{FA677F85-9F0B-4F12-93D6-085761AB9758}" type="presParOf" srcId="{B6DB9FEB-9FDB-4B67-AC58-A82711F1D2D3}" destId="{2248100D-CF79-4E63-A3AC-44DBAAC48F16}" srcOrd="1" destOrd="0" presId="urn:microsoft.com/office/officeart/2009/3/layout/StepUpProcess"/>
    <dgm:cxn modelId="{56156316-AEE4-4029-807C-2296F4F740E6}" type="presParOf" srcId="{B6DB9FEB-9FDB-4B67-AC58-A82711F1D2D3}" destId="{44EBA6A9-8C39-46F5-9506-CC7C22F2889F}" srcOrd="2" destOrd="0" presId="urn:microsoft.com/office/officeart/2009/3/layout/StepUpProcess"/>
    <dgm:cxn modelId="{5F3A48CB-E756-4E85-AEBE-CB6D0715287A}" type="presParOf" srcId="{2E01A58C-348E-4620-8578-49C6AF817991}" destId="{3B4EBA70-EBB2-4A2C-8B5C-22076EA3D0EF}" srcOrd="3" destOrd="0" presId="urn:microsoft.com/office/officeart/2009/3/layout/StepUpProcess"/>
    <dgm:cxn modelId="{C7983FFF-A488-40D4-85B0-1DA1E7ED3BC7}" type="presParOf" srcId="{3B4EBA70-EBB2-4A2C-8B5C-22076EA3D0EF}" destId="{F2BE6899-ED6B-4469-B028-2EFF313A0CDE}" srcOrd="0" destOrd="0" presId="urn:microsoft.com/office/officeart/2009/3/layout/StepUpProcess"/>
    <dgm:cxn modelId="{5D334A90-9A84-41C1-B7DC-B2B613A00B94}" type="presParOf" srcId="{2E01A58C-348E-4620-8578-49C6AF817991}" destId="{AB700B0C-5EF4-45C4-9566-813DDB1A70DE}" srcOrd="4" destOrd="0" presId="urn:microsoft.com/office/officeart/2009/3/layout/StepUpProcess"/>
    <dgm:cxn modelId="{A5163EB0-1188-4ACA-9CF7-E8B5839BBEB4}" type="presParOf" srcId="{AB700B0C-5EF4-45C4-9566-813DDB1A70DE}" destId="{9A533A90-8030-4337-9879-043365E7F36F}" srcOrd="0" destOrd="0" presId="urn:microsoft.com/office/officeart/2009/3/layout/StepUpProcess"/>
    <dgm:cxn modelId="{54DA37CD-C559-48CB-AE03-E4323ABC6C64}" type="presParOf" srcId="{AB700B0C-5EF4-45C4-9566-813DDB1A70DE}" destId="{D8F2D927-7B52-48F3-B3DF-5A81C6AA5414}" srcOrd="1" destOrd="0" presId="urn:microsoft.com/office/officeart/2009/3/layout/StepUpProcess"/>
    <dgm:cxn modelId="{B664F779-53AC-4442-83FD-3065B5151C13}" type="presParOf" srcId="{AB700B0C-5EF4-45C4-9566-813DDB1A70DE}" destId="{E6851275-35BA-4D4E-894E-78D7C460B77F}" srcOrd="2" destOrd="0" presId="urn:microsoft.com/office/officeart/2009/3/layout/StepUpProcess"/>
    <dgm:cxn modelId="{6C822418-9FA9-4E7F-90B9-C486375D65EA}" type="presParOf" srcId="{2E01A58C-348E-4620-8578-49C6AF817991}" destId="{1E42C9A5-C093-4E16-8DAB-1CBC38026910}" srcOrd="5" destOrd="0" presId="urn:microsoft.com/office/officeart/2009/3/layout/StepUpProcess"/>
    <dgm:cxn modelId="{40C9ECB3-1440-40B8-8168-0C35B45F14B1}" type="presParOf" srcId="{1E42C9A5-C093-4E16-8DAB-1CBC38026910}" destId="{95BAA252-64E5-42A1-99E8-7988FEB0097E}" srcOrd="0" destOrd="0" presId="urn:microsoft.com/office/officeart/2009/3/layout/StepUpProcess"/>
    <dgm:cxn modelId="{E268DC0E-CFE8-42D0-A5A9-020CDE928C23}" type="presParOf" srcId="{2E01A58C-348E-4620-8578-49C6AF817991}" destId="{992DD8FD-55CE-4155-9D83-105E27177F46}" srcOrd="6" destOrd="0" presId="urn:microsoft.com/office/officeart/2009/3/layout/StepUpProcess"/>
    <dgm:cxn modelId="{CDACB879-EC7E-4860-BFC1-F01ACB9F8406}" type="presParOf" srcId="{992DD8FD-55CE-4155-9D83-105E27177F46}" destId="{B118284B-94C7-433E-A839-6B3ECF1B7417}" srcOrd="0" destOrd="0" presId="urn:microsoft.com/office/officeart/2009/3/layout/StepUpProcess"/>
    <dgm:cxn modelId="{5065C185-4A50-48BA-920C-6039F4F02552}" type="presParOf" srcId="{992DD8FD-55CE-4155-9D83-105E27177F46}" destId="{0E4319EC-5B5D-4581-BBE9-E60749E1C6F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2AA25A9-A168-41E7-9308-29F265606831}" type="doc">
      <dgm:prSet loTypeId="urn:microsoft.com/office/officeart/2009/3/layout/StepUpProcess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611EF43-DE99-404B-8744-6D5E45797DB4}">
      <dgm:prSet phldrT="[Текст]"/>
      <dgm:spPr/>
      <dgm:t>
        <a:bodyPr/>
        <a:lstStyle/>
        <a:p>
          <a:endParaRPr lang="ru-RU" dirty="0"/>
        </a:p>
      </dgm:t>
    </dgm:pt>
    <dgm:pt modelId="{4D1F88FE-30F3-434C-AD1D-D72748876E2E}" type="parTrans" cxnId="{51361F5A-DBC0-4C6A-8AA0-57B399DEB112}">
      <dgm:prSet/>
      <dgm:spPr/>
      <dgm:t>
        <a:bodyPr/>
        <a:lstStyle/>
        <a:p>
          <a:endParaRPr lang="ru-RU"/>
        </a:p>
      </dgm:t>
    </dgm:pt>
    <dgm:pt modelId="{89793D84-5E9C-48A1-9281-F720AB3FD5E6}" type="sibTrans" cxnId="{51361F5A-DBC0-4C6A-8AA0-57B399DEB112}">
      <dgm:prSet/>
      <dgm:spPr/>
      <dgm:t>
        <a:bodyPr/>
        <a:lstStyle/>
        <a:p>
          <a:endParaRPr lang="ru-RU"/>
        </a:p>
      </dgm:t>
    </dgm:pt>
    <dgm:pt modelId="{6E09FA78-A66B-4D76-846B-A21D5E50965B}">
      <dgm:prSet phldrT="[Текст]" phldr="1"/>
      <dgm:spPr/>
      <dgm:t>
        <a:bodyPr/>
        <a:lstStyle/>
        <a:p>
          <a:endParaRPr lang="ru-RU" dirty="0"/>
        </a:p>
      </dgm:t>
    </dgm:pt>
    <dgm:pt modelId="{E19608E1-6D8E-41D4-B792-A4EFF882EEAC}" type="sibTrans" cxnId="{ABC67A58-7B64-437A-8A41-1335CAA045F9}">
      <dgm:prSet/>
      <dgm:spPr/>
      <dgm:t>
        <a:bodyPr/>
        <a:lstStyle/>
        <a:p>
          <a:endParaRPr lang="ru-RU"/>
        </a:p>
      </dgm:t>
    </dgm:pt>
    <dgm:pt modelId="{9800E2E1-407F-4C2B-94FF-7CC6238C5282}" type="parTrans" cxnId="{ABC67A58-7B64-437A-8A41-1335CAA045F9}">
      <dgm:prSet/>
      <dgm:spPr/>
      <dgm:t>
        <a:bodyPr/>
        <a:lstStyle/>
        <a:p>
          <a:endParaRPr lang="ru-RU"/>
        </a:p>
      </dgm:t>
    </dgm:pt>
    <dgm:pt modelId="{C8F8B7F0-7E71-47E7-A4E4-1D3BBC493459}">
      <dgm:prSet phldrT="[Текст]" phldr="1"/>
      <dgm:spPr/>
      <dgm:t>
        <a:bodyPr/>
        <a:lstStyle/>
        <a:p>
          <a:endParaRPr lang="ru-RU" dirty="0"/>
        </a:p>
      </dgm:t>
    </dgm:pt>
    <dgm:pt modelId="{7807C0A3-F0FD-4B40-BE04-722CF6AE0477}" type="sibTrans" cxnId="{464BA2CF-57B2-43AA-81F3-4D1FE33681AF}">
      <dgm:prSet/>
      <dgm:spPr/>
      <dgm:t>
        <a:bodyPr/>
        <a:lstStyle/>
        <a:p>
          <a:endParaRPr lang="ru-RU"/>
        </a:p>
      </dgm:t>
    </dgm:pt>
    <dgm:pt modelId="{8EE8D6DD-7D43-4E9C-9848-E0DAA415B9B8}" type="parTrans" cxnId="{464BA2CF-57B2-43AA-81F3-4D1FE33681AF}">
      <dgm:prSet/>
      <dgm:spPr/>
      <dgm:t>
        <a:bodyPr/>
        <a:lstStyle/>
        <a:p>
          <a:endParaRPr lang="ru-RU"/>
        </a:p>
      </dgm:t>
    </dgm:pt>
    <dgm:pt modelId="{DDFA0103-7907-4DE3-8D96-038F5C2E4743}">
      <dgm:prSet phldrT="[Текст]"/>
      <dgm:spPr/>
      <dgm:t>
        <a:bodyPr/>
        <a:lstStyle/>
        <a:p>
          <a:endParaRPr lang="ru-RU" dirty="0"/>
        </a:p>
      </dgm:t>
    </dgm:pt>
    <dgm:pt modelId="{C8129601-21DA-41C1-9E59-E0C1AC829923}" type="sibTrans" cxnId="{A95B5C80-5780-4E7E-909D-F77FED88B617}">
      <dgm:prSet/>
      <dgm:spPr/>
      <dgm:t>
        <a:bodyPr/>
        <a:lstStyle/>
        <a:p>
          <a:endParaRPr lang="ru-RU"/>
        </a:p>
      </dgm:t>
    </dgm:pt>
    <dgm:pt modelId="{66A01375-8083-4372-AABC-A59E59C662CE}" type="parTrans" cxnId="{A95B5C80-5780-4E7E-909D-F77FED88B617}">
      <dgm:prSet/>
      <dgm:spPr/>
      <dgm:t>
        <a:bodyPr/>
        <a:lstStyle/>
        <a:p>
          <a:endParaRPr lang="ru-RU"/>
        </a:p>
      </dgm:t>
    </dgm:pt>
    <dgm:pt modelId="{2E01A58C-348E-4620-8578-49C6AF817991}" type="pres">
      <dgm:prSet presAssocID="{B2AA25A9-A168-41E7-9308-29F265606831}" presName="rootnode" presStyleCnt="0">
        <dgm:presLayoutVars>
          <dgm:chMax/>
          <dgm:chPref/>
          <dgm:dir/>
          <dgm:animLvl val="lvl"/>
        </dgm:presLayoutVars>
      </dgm:prSet>
      <dgm:spPr/>
    </dgm:pt>
    <dgm:pt modelId="{2C063D73-F1E7-41BA-8BDE-0B7037448285}" type="pres">
      <dgm:prSet presAssocID="{C8F8B7F0-7E71-47E7-A4E4-1D3BBC493459}" presName="composite" presStyleCnt="0"/>
      <dgm:spPr/>
    </dgm:pt>
    <dgm:pt modelId="{8C0FD41F-34D1-4E20-B44D-55F7D940B607}" type="pres">
      <dgm:prSet presAssocID="{C8F8B7F0-7E71-47E7-A4E4-1D3BBC493459}" presName="LShape" presStyleLbl="alignNode1" presStyleIdx="0" presStyleCnt="7"/>
      <dgm:spPr/>
    </dgm:pt>
    <dgm:pt modelId="{8C26B14A-FC0A-4D91-8E08-7F81E7B9B194}" type="pres">
      <dgm:prSet presAssocID="{C8F8B7F0-7E71-47E7-A4E4-1D3BBC493459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3ADDBABA-2B2C-4885-BD0D-96C9263E5E50}" type="pres">
      <dgm:prSet presAssocID="{C8F8B7F0-7E71-47E7-A4E4-1D3BBC493459}" presName="Triangle" presStyleLbl="alignNode1" presStyleIdx="1" presStyleCnt="7"/>
      <dgm:spPr/>
    </dgm:pt>
    <dgm:pt modelId="{B804C079-AEDC-4F7A-AC55-1E7F03F72437}" type="pres">
      <dgm:prSet presAssocID="{7807C0A3-F0FD-4B40-BE04-722CF6AE0477}" presName="sibTrans" presStyleCnt="0"/>
      <dgm:spPr/>
    </dgm:pt>
    <dgm:pt modelId="{A2EBF80E-5379-4EE4-AA78-C427A0CF76EE}" type="pres">
      <dgm:prSet presAssocID="{7807C0A3-F0FD-4B40-BE04-722CF6AE0477}" presName="space" presStyleCnt="0"/>
      <dgm:spPr/>
    </dgm:pt>
    <dgm:pt modelId="{B6DB9FEB-9FDB-4B67-AC58-A82711F1D2D3}" type="pres">
      <dgm:prSet presAssocID="{6E09FA78-A66B-4D76-846B-A21D5E50965B}" presName="composite" presStyleCnt="0"/>
      <dgm:spPr/>
    </dgm:pt>
    <dgm:pt modelId="{50F2C01F-83C7-4C63-94CA-05BBE9E6C42C}" type="pres">
      <dgm:prSet presAssocID="{6E09FA78-A66B-4D76-846B-A21D5E50965B}" presName="LShape" presStyleLbl="alignNode1" presStyleIdx="2" presStyleCnt="7"/>
      <dgm:spPr/>
    </dgm:pt>
    <dgm:pt modelId="{2248100D-CF79-4E63-A3AC-44DBAAC48F16}" type="pres">
      <dgm:prSet presAssocID="{6E09FA78-A66B-4D76-846B-A21D5E50965B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44EBA6A9-8C39-46F5-9506-CC7C22F2889F}" type="pres">
      <dgm:prSet presAssocID="{6E09FA78-A66B-4D76-846B-A21D5E50965B}" presName="Triangle" presStyleLbl="alignNode1" presStyleIdx="3" presStyleCnt="7"/>
      <dgm:spPr/>
    </dgm:pt>
    <dgm:pt modelId="{3B4EBA70-EBB2-4A2C-8B5C-22076EA3D0EF}" type="pres">
      <dgm:prSet presAssocID="{E19608E1-6D8E-41D4-B792-A4EFF882EEAC}" presName="sibTrans" presStyleCnt="0"/>
      <dgm:spPr/>
    </dgm:pt>
    <dgm:pt modelId="{F2BE6899-ED6B-4469-B028-2EFF313A0CDE}" type="pres">
      <dgm:prSet presAssocID="{E19608E1-6D8E-41D4-B792-A4EFF882EEAC}" presName="space" presStyleCnt="0"/>
      <dgm:spPr/>
    </dgm:pt>
    <dgm:pt modelId="{AB700B0C-5EF4-45C4-9566-813DDB1A70DE}" type="pres">
      <dgm:prSet presAssocID="{5611EF43-DE99-404B-8744-6D5E45797DB4}" presName="composite" presStyleCnt="0"/>
      <dgm:spPr/>
    </dgm:pt>
    <dgm:pt modelId="{9A533A90-8030-4337-9879-043365E7F36F}" type="pres">
      <dgm:prSet presAssocID="{5611EF43-DE99-404B-8744-6D5E45797DB4}" presName="LShape" presStyleLbl="alignNode1" presStyleIdx="4" presStyleCnt="7" custLinFactNeighborX="-4413" custLinFactNeighborY="1930"/>
      <dgm:spPr/>
    </dgm:pt>
    <dgm:pt modelId="{D8F2D927-7B52-48F3-B3DF-5A81C6AA5414}" type="pres">
      <dgm:prSet presAssocID="{5611EF43-DE99-404B-8744-6D5E45797DB4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6851275-35BA-4D4E-894E-78D7C460B77F}" type="pres">
      <dgm:prSet presAssocID="{5611EF43-DE99-404B-8744-6D5E45797DB4}" presName="Triangle" presStyleLbl="alignNode1" presStyleIdx="5" presStyleCnt="7"/>
      <dgm:spPr/>
    </dgm:pt>
    <dgm:pt modelId="{1E42C9A5-C093-4E16-8DAB-1CBC38026910}" type="pres">
      <dgm:prSet presAssocID="{89793D84-5E9C-48A1-9281-F720AB3FD5E6}" presName="sibTrans" presStyleCnt="0"/>
      <dgm:spPr/>
    </dgm:pt>
    <dgm:pt modelId="{95BAA252-64E5-42A1-99E8-7988FEB0097E}" type="pres">
      <dgm:prSet presAssocID="{89793D84-5E9C-48A1-9281-F720AB3FD5E6}" presName="space" presStyleCnt="0"/>
      <dgm:spPr/>
    </dgm:pt>
    <dgm:pt modelId="{992DD8FD-55CE-4155-9D83-105E27177F46}" type="pres">
      <dgm:prSet presAssocID="{DDFA0103-7907-4DE3-8D96-038F5C2E4743}" presName="composite" presStyleCnt="0"/>
      <dgm:spPr/>
    </dgm:pt>
    <dgm:pt modelId="{B118284B-94C7-433E-A839-6B3ECF1B7417}" type="pres">
      <dgm:prSet presAssocID="{DDFA0103-7907-4DE3-8D96-038F5C2E4743}" presName="LShape" presStyleLbl="alignNode1" presStyleIdx="6" presStyleCnt="7" custLinFactNeighborX="-5928" custLinFactNeighborY="3015"/>
      <dgm:spPr/>
    </dgm:pt>
    <dgm:pt modelId="{0E4319EC-5B5D-4581-BBE9-E60749E1C6FD}" type="pres">
      <dgm:prSet presAssocID="{DDFA0103-7907-4DE3-8D96-038F5C2E4743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5FF2006-846C-4220-B2AA-564C15A6AE10}" type="presOf" srcId="{C8F8B7F0-7E71-47E7-A4E4-1D3BBC493459}" destId="{8C26B14A-FC0A-4D91-8E08-7F81E7B9B194}" srcOrd="0" destOrd="0" presId="urn:microsoft.com/office/officeart/2009/3/layout/StepUpProcess"/>
    <dgm:cxn modelId="{7ED38207-EB2C-4E28-9E57-B962EE2CEFD5}" type="presOf" srcId="{6E09FA78-A66B-4D76-846B-A21D5E50965B}" destId="{2248100D-CF79-4E63-A3AC-44DBAAC48F16}" srcOrd="0" destOrd="0" presId="urn:microsoft.com/office/officeart/2009/3/layout/StepUpProcess"/>
    <dgm:cxn modelId="{ABC67A58-7B64-437A-8A41-1335CAA045F9}" srcId="{B2AA25A9-A168-41E7-9308-29F265606831}" destId="{6E09FA78-A66B-4D76-846B-A21D5E50965B}" srcOrd="1" destOrd="0" parTransId="{9800E2E1-407F-4C2B-94FF-7CC6238C5282}" sibTransId="{E19608E1-6D8E-41D4-B792-A4EFF882EEAC}"/>
    <dgm:cxn modelId="{51361F5A-DBC0-4C6A-8AA0-57B399DEB112}" srcId="{B2AA25A9-A168-41E7-9308-29F265606831}" destId="{5611EF43-DE99-404B-8744-6D5E45797DB4}" srcOrd="2" destOrd="0" parTransId="{4D1F88FE-30F3-434C-AD1D-D72748876E2E}" sibTransId="{89793D84-5E9C-48A1-9281-F720AB3FD5E6}"/>
    <dgm:cxn modelId="{A95B5C80-5780-4E7E-909D-F77FED88B617}" srcId="{B2AA25A9-A168-41E7-9308-29F265606831}" destId="{DDFA0103-7907-4DE3-8D96-038F5C2E4743}" srcOrd="3" destOrd="0" parTransId="{66A01375-8083-4372-AABC-A59E59C662CE}" sibTransId="{C8129601-21DA-41C1-9E59-E0C1AC829923}"/>
    <dgm:cxn modelId="{FC05C383-CD09-4597-8D83-11AD200C1E14}" type="presOf" srcId="{DDFA0103-7907-4DE3-8D96-038F5C2E4743}" destId="{0E4319EC-5B5D-4581-BBE9-E60749E1C6FD}" srcOrd="0" destOrd="0" presId="urn:microsoft.com/office/officeart/2009/3/layout/StepUpProcess"/>
    <dgm:cxn modelId="{CBB498B3-4709-49C8-9547-F8E4A30DE5FE}" type="presOf" srcId="{B2AA25A9-A168-41E7-9308-29F265606831}" destId="{2E01A58C-348E-4620-8578-49C6AF817991}" srcOrd="0" destOrd="0" presId="urn:microsoft.com/office/officeart/2009/3/layout/StepUpProcess"/>
    <dgm:cxn modelId="{464BA2CF-57B2-43AA-81F3-4D1FE33681AF}" srcId="{B2AA25A9-A168-41E7-9308-29F265606831}" destId="{C8F8B7F0-7E71-47E7-A4E4-1D3BBC493459}" srcOrd="0" destOrd="0" parTransId="{8EE8D6DD-7D43-4E9C-9848-E0DAA415B9B8}" sibTransId="{7807C0A3-F0FD-4B40-BE04-722CF6AE0477}"/>
    <dgm:cxn modelId="{346663DF-B6C8-445B-8D9A-4F491A743A3B}" type="presOf" srcId="{5611EF43-DE99-404B-8744-6D5E45797DB4}" destId="{D8F2D927-7B52-48F3-B3DF-5A81C6AA5414}" srcOrd="0" destOrd="0" presId="urn:microsoft.com/office/officeart/2009/3/layout/StepUpProcess"/>
    <dgm:cxn modelId="{096FC25D-2F77-4171-9589-3F341F449016}" type="presParOf" srcId="{2E01A58C-348E-4620-8578-49C6AF817991}" destId="{2C063D73-F1E7-41BA-8BDE-0B7037448285}" srcOrd="0" destOrd="0" presId="urn:microsoft.com/office/officeart/2009/3/layout/StepUpProcess"/>
    <dgm:cxn modelId="{41D84BA8-7921-4B21-8416-1A4523908AF6}" type="presParOf" srcId="{2C063D73-F1E7-41BA-8BDE-0B7037448285}" destId="{8C0FD41F-34D1-4E20-B44D-55F7D940B607}" srcOrd="0" destOrd="0" presId="urn:microsoft.com/office/officeart/2009/3/layout/StepUpProcess"/>
    <dgm:cxn modelId="{BCE17C65-CB76-49CD-A861-20FB58ED3528}" type="presParOf" srcId="{2C063D73-F1E7-41BA-8BDE-0B7037448285}" destId="{8C26B14A-FC0A-4D91-8E08-7F81E7B9B194}" srcOrd="1" destOrd="0" presId="urn:microsoft.com/office/officeart/2009/3/layout/StepUpProcess"/>
    <dgm:cxn modelId="{54ED24C2-3F4C-4131-8F53-7D987EB81F1A}" type="presParOf" srcId="{2C063D73-F1E7-41BA-8BDE-0B7037448285}" destId="{3ADDBABA-2B2C-4885-BD0D-96C9263E5E50}" srcOrd="2" destOrd="0" presId="urn:microsoft.com/office/officeart/2009/3/layout/StepUpProcess"/>
    <dgm:cxn modelId="{29213C48-4AF5-4683-8EF8-85880F95B3F9}" type="presParOf" srcId="{2E01A58C-348E-4620-8578-49C6AF817991}" destId="{B804C079-AEDC-4F7A-AC55-1E7F03F72437}" srcOrd="1" destOrd="0" presId="urn:microsoft.com/office/officeart/2009/3/layout/StepUpProcess"/>
    <dgm:cxn modelId="{EF4EFD80-43AF-40CD-AD63-02D69613BC84}" type="presParOf" srcId="{B804C079-AEDC-4F7A-AC55-1E7F03F72437}" destId="{A2EBF80E-5379-4EE4-AA78-C427A0CF76EE}" srcOrd="0" destOrd="0" presId="urn:microsoft.com/office/officeart/2009/3/layout/StepUpProcess"/>
    <dgm:cxn modelId="{B7ACFDB1-76AE-4C1D-B7C0-87570102E2CC}" type="presParOf" srcId="{2E01A58C-348E-4620-8578-49C6AF817991}" destId="{B6DB9FEB-9FDB-4B67-AC58-A82711F1D2D3}" srcOrd="2" destOrd="0" presId="urn:microsoft.com/office/officeart/2009/3/layout/StepUpProcess"/>
    <dgm:cxn modelId="{DB108752-00DF-42D0-B788-6E3E4C0AC9DB}" type="presParOf" srcId="{B6DB9FEB-9FDB-4B67-AC58-A82711F1D2D3}" destId="{50F2C01F-83C7-4C63-94CA-05BBE9E6C42C}" srcOrd="0" destOrd="0" presId="urn:microsoft.com/office/officeart/2009/3/layout/StepUpProcess"/>
    <dgm:cxn modelId="{FA677F85-9F0B-4F12-93D6-085761AB9758}" type="presParOf" srcId="{B6DB9FEB-9FDB-4B67-AC58-A82711F1D2D3}" destId="{2248100D-CF79-4E63-A3AC-44DBAAC48F16}" srcOrd="1" destOrd="0" presId="urn:microsoft.com/office/officeart/2009/3/layout/StepUpProcess"/>
    <dgm:cxn modelId="{56156316-AEE4-4029-807C-2296F4F740E6}" type="presParOf" srcId="{B6DB9FEB-9FDB-4B67-AC58-A82711F1D2D3}" destId="{44EBA6A9-8C39-46F5-9506-CC7C22F2889F}" srcOrd="2" destOrd="0" presId="urn:microsoft.com/office/officeart/2009/3/layout/StepUpProcess"/>
    <dgm:cxn modelId="{5F3A48CB-E756-4E85-AEBE-CB6D0715287A}" type="presParOf" srcId="{2E01A58C-348E-4620-8578-49C6AF817991}" destId="{3B4EBA70-EBB2-4A2C-8B5C-22076EA3D0EF}" srcOrd="3" destOrd="0" presId="urn:microsoft.com/office/officeart/2009/3/layout/StepUpProcess"/>
    <dgm:cxn modelId="{C7983FFF-A488-40D4-85B0-1DA1E7ED3BC7}" type="presParOf" srcId="{3B4EBA70-EBB2-4A2C-8B5C-22076EA3D0EF}" destId="{F2BE6899-ED6B-4469-B028-2EFF313A0CDE}" srcOrd="0" destOrd="0" presId="urn:microsoft.com/office/officeart/2009/3/layout/StepUpProcess"/>
    <dgm:cxn modelId="{5D334A90-9A84-41C1-B7DC-B2B613A00B94}" type="presParOf" srcId="{2E01A58C-348E-4620-8578-49C6AF817991}" destId="{AB700B0C-5EF4-45C4-9566-813DDB1A70DE}" srcOrd="4" destOrd="0" presId="urn:microsoft.com/office/officeart/2009/3/layout/StepUpProcess"/>
    <dgm:cxn modelId="{A5163EB0-1188-4ACA-9CF7-E8B5839BBEB4}" type="presParOf" srcId="{AB700B0C-5EF4-45C4-9566-813DDB1A70DE}" destId="{9A533A90-8030-4337-9879-043365E7F36F}" srcOrd="0" destOrd="0" presId="urn:microsoft.com/office/officeart/2009/3/layout/StepUpProcess"/>
    <dgm:cxn modelId="{54DA37CD-C559-48CB-AE03-E4323ABC6C64}" type="presParOf" srcId="{AB700B0C-5EF4-45C4-9566-813DDB1A70DE}" destId="{D8F2D927-7B52-48F3-B3DF-5A81C6AA5414}" srcOrd="1" destOrd="0" presId="urn:microsoft.com/office/officeart/2009/3/layout/StepUpProcess"/>
    <dgm:cxn modelId="{B664F779-53AC-4442-83FD-3065B5151C13}" type="presParOf" srcId="{AB700B0C-5EF4-45C4-9566-813DDB1A70DE}" destId="{E6851275-35BA-4D4E-894E-78D7C460B77F}" srcOrd="2" destOrd="0" presId="urn:microsoft.com/office/officeart/2009/3/layout/StepUpProcess"/>
    <dgm:cxn modelId="{6C822418-9FA9-4E7F-90B9-C486375D65EA}" type="presParOf" srcId="{2E01A58C-348E-4620-8578-49C6AF817991}" destId="{1E42C9A5-C093-4E16-8DAB-1CBC38026910}" srcOrd="5" destOrd="0" presId="urn:microsoft.com/office/officeart/2009/3/layout/StepUpProcess"/>
    <dgm:cxn modelId="{40C9ECB3-1440-40B8-8168-0C35B45F14B1}" type="presParOf" srcId="{1E42C9A5-C093-4E16-8DAB-1CBC38026910}" destId="{95BAA252-64E5-42A1-99E8-7988FEB0097E}" srcOrd="0" destOrd="0" presId="urn:microsoft.com/office/officeart/2009/3/layout/StepUpProcess"/>
    <dgm:cxn modelId="{E268DC0E-CFE8-42D0-A5A9-020CDE928C23}" type="presParOf" srcId="{2E01A58C-348E-4620-8578-49C6AF817991}" destId="{992DD8FD-55CE-4155-9D83-105E27177F46}" srcOrd="6" destOrd="0" presId="urn:microsoft.com/office/officeart/2009/3/layout/StepUpProcess"/>
    <dgm:cxn modelId="{CDACB879-EC7E-4860-BFC1-F01ACB9F8406}" type="presParOf" srcId="{992DD8FD-55CE-4155-9D83-105E27177F46}" destId="{B118284B-94C7-433E-A839-6B3ECF1B7417}" srcOrd="0" destOrd="0" presId="urn:microsoft.com/office/officeart/2009/3/layout/StepUpProcess"/>
    <dgm:cxn modelId="{5065C185-4A50-48BA-920C-6039F4F02552}" type="presParOf" srcId="{992DD8FD-55CE-4155-9D83-105E27177F46}" destId="{0E4319EC-5B5D-4581-BBE9-E60749E1C6FD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2A25C8D-0862-4F08-81D7-ABF6EB3238E9}" type="doc">
      <dgm:prSet loTypeId="urn:microsoft.com/office/officeart/2008/layout/RadialCluster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186862DC-4182-463F-91F7-3D425CE51FFC}">
      <dgm:prSet phldrT="[Текст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ru-RU" b="1" i="0" u="none" strike="noStrike" cap="none" spc="0" normalizeH="0" baseline="0" noProof="0">
              <a:ln/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+mn-cs"/>
            </a:rPr>
            <a:t>Бераш:</a:t>
          </a:r>
          <a:endParaRPr lang="ru-RU" dirty="0"/>
        </a:p>
      </dgm:t>
    </dgm:pt>
    <dgm:pt modelId="{B7F6EE83-D874-463A-8ECB-CA35074071F4}" type="parTrans" cxnId="{6B12AC17-5EA1-4A6C-9B00-8FBD05A788CD}">
      <dgm:prSet/>
      <dgm:spPr/>
      <dgm:t>
        <a:bodyPr/>
        <a:lstStyle/>
        <a:p>
          <a:endParaRPr lang="ru-RU"/>
        </a:p>
      </dgm:t>
    </dgm:pt>
    <dgm:pt modelId="{1D4A9622-F63B-4EF8-8ECC-D983506354CE}" type="sibTrans" cxnId="{6B12AC17-5EA1-4A6C-9B00-8FBD05A788CD}">
      <dgm:prSet/>
      <dgm:spPr/>
      <dgm:t>
        <a:bodyPr/>
        <a:lstStyle/>
        <a:p>
          <a:endParaRPr lang="ru-RU"/>
        </a:p>
      </dgm:t>
    </dgm:pt>
    <dgm:pt modelId="{1E32DCE6-EDE7-4843-AEAB-FD0A817B1402}">
      <dgm:prSet phldrT="[Текст]" custT="1"/>
      <dgm:spPr/>
      <dgm:t>
        <a:bodyPr/>
        <a:lstStyle/>
        <a:p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Лакхарчу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тобанера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бераш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мелла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а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каде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проектни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балхана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йукъабевр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бу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нохчийн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турпалхойх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лаьцна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йолчу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.</a:t>
          </a:r>
          <a:endParaRPr lang="ru-RU" sz="1600" dirty="0"/>
        </a:p>
      </dgm:t>
    </dgm:pt>
    <dgm:pt modelId="{CACBBC98-D501-4244-BDFF-549ACB901FB5}" type="parTrans" cxnId="{22FE045E-2A37-441B-9C2C-45266D480278}">
      <dgm:prSet/>
      <dgm:spPr/>
      <dgm:t>
        <a:bodyPr/>
        <a:lstStyle/>
        <a:p>
          <a:endParaRPr lang="ru-RU"/>
        </a:p>
      </dgm:t>
    </dgm:pt>
    <dgm:pt modelId="{848314BE-D78E-40FC-B307-2E932029DA22}" type="sibTrans" cxnId="{22FE045E-2A37-441B-9C2C-45266D480278}">
      <dgm:prSet/>
      <dgm:spPr/>
      <dgm:t>
        <a:bodyPr/>
        <a:lstStyle/>
        <a:p>
          <a:endParaRPr lang="ru-RU"/>
        </a:p>
      </dgm:t>
    </dgm:pt>
    <dgm:pt modelId="{8689429E-487F-4296-AE9B-9123A5D1485D}">
      <dgm:prSet phldrT="[Текст]" custT="1"/>
      <dgm:spPr/>
      <dgm:t>
        <a:bodyPr/>
        <a:lstStyle/>
        <a:p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Берийн 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Даймахке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къоман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г1иллакхашка, 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нохчийн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матте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къоман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турпалхошка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(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къаьсттина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Харачойн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Зеламхе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) 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безам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кхуьур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бу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шайн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къомах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Даймахках дог 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лазар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кхуьур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ду</a:t>
          </a:r>
          <a:r>
            <a: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.</a:t>
          </a:r>
          <a:endParaRPr lang="ru-RU" sz="1400" dirty="0"/>
        </a:p>
      </dgm:t>
    </dgm:pt>
    <dgm:pt modelId="{51B5B235-1371-49A3-9A45-11C7034C33C0}" type="parTrans" cxnId="{FCCE1416-4179-4BA8-941A-56DA9637F519}">
      <dgm:prSet/>
      <dgm:spPr/>
      <dgm:t>
        <a:bodyPr/>
        <a:lstStyle/>
        <a:p>
          <a:endParaRPr lang="ru-RU"/>
        </a:p>
      </dgm:t>
    </dgm:pt>
    <dgm:pt modelId="{70501D46-7945-4E71-8596-BBB468D5353B}" type="sibTrans" cxnId="{FCCE1416-4179-4BA8-941A-56DA9637F519}">
      <dgm:prSet/>
      <dgm:spPr/>
      <dgm:t>
        <a:bodyPr/>
        <a:lstStyle/>
        <a:p>
          <a:endParaRPr lang="ru-RU"/>
        </a:p>
      </dgm:t>
    </dgm:pt>
    <dgm:pt modelId="{14270CC1-55B2-49DD-9CEB-3A6D6C5E8243}">
      <dgm:prSet phldrT="[Текст]" custT="1"/>
      <dgm:spPr/>
      <dgm:t>
        <a:bodyPr/>
        <a:lstStyle/>
        <a:p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Даймахках болу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кхетаман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суртх1отто 1емар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ду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тайп-тайпанчу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белхашкахь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.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Масала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: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дийцарехь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дуьллучу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суьртехь</a:t>
          </a:r>
          <a:r>
            <a: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.</a:t>
          </a:r>
          <a:endParaRPr lang="ru-RU" sz="1600" dirty="0"/>
        </a:p>
      </dgm:t>
    </dgm:pt>
    <dgm:pt modelId="{D74CC753-4F11-4177-85A7-1FF1C37C688A}" type="parTrans" cxnId="{2CFC5E9D-B929-4CBA-B617-640296DDE04A}">
      <dgm:prSet/>
      <dgm:spPr/>
      <dgm:t>
        <a:bodyPr/>
        <a:lstStyle/>
        <a:p>
          <a:endParaRPr lang="ru-RU"/>
        </a:p>
      </dgm:t>
    </dgm:pt>
    <dgm:pt modelId="{8420438B-F306-42F6-AD37-3ADE7CCE2EF8}" type="sibTrans" cxnId="{2CFC5E9D-B929-4CBA-B617-640296DDE04A}">
      <dgm:prSet/>
      <dgm:spPr/>
      <dgm:t>
        <a:bodyPr/>
        <a:lstStyle/>
        <a:p>
          <a:endParaRPr lang="ru-RU"/>
        </a:p>
      </dgm:t>
    </dgm:pt>
    <dgm:pt modelId="{FE14BE0A-5118-4FB6-8898-8B407B71D04E}" type="pres">
      <dgm:prSet presAssocID="{72A25C8D-0862-4F08-81D7-ABF6EB3238E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67318F8-9FA9-48EC-8F10-771871A8439E}" type="pres">
      <dgm:prSet presAssocID="{186862DC-4182-463F-91F7-3D425CE51FFC}" presName="singleCycle" presStyleCnt="0"/>
      <dgm:spPr/>
    </dgm:pt>
    <dgm:pt modelId="{CC9BC0D5-3813-4C40-BE28-36919FB055F7}" type="pres">
      <dgm:prSet presAssocID="{186862DC-4182-463F-91F7-3D425CE51FFC}" presName="singleCenter" presStyleLbl="node1" presStyleIdx="0" presStyleCnt="4" custScaleY="64732" custLinFactNeighborX="-3402" custLinFactNeighborY="-44710">
        <dgm:presLayoutVars>
          <dgm:chMax val="7"/>
          <dgm:chPref val="7"/>
        </dgm:presLayoutVars>
      </dgm:prSet>
      <dgm:spPr/>
    </dgm:pt>
    <dgm:pt modelId="{ADFE2362-4891-44AE-ABCA-DEC3C408EF19}" type="pres">
      <dgm:prSet presAssocID="{CACBBC98-D501-4244-BDFF-549ACB901FB5}" presName="Name56" presStyleLbl="parChTrans1D2" presStyleIdx="0" presStyleCnt="3"/>
      <dgm:spPr/>
    </dgm:pt>
    <dgm:pt modelId="{B84B505D-D675-4C64-9A32-43FE9064C613}" type="pres">
      <dgm:prSet presAssocID="{1E32DCE6-EDE7-4843-AEAB-FD0A817B1402}" presName="text0" presStyleLbl="node1" presStyleIdx="1" presStyleCnt="4" custScaleX="263003" custRadScaleRad="21013" custRadScaleInc="300000">
        <dgm:presLayoutVars>
          <dgm:bulletEnabled val="1"/>
        </dgm:presLayoutVars>
      </dgm:prSet>
      <dgm:spPr/>
    </dgm:pt>
    <dgm:pt modelId="{A6CF6002-B3AD-40FD-BEE7-71DDF79C3485}" type="pres">
      <dgm:prSet presAssocID="{51B5B235-1371-49A3-9A45-11C7034C33C0}" presName="Name56" presStyleLbl="parChTrans1D2" presStyleIdx="1" presStyleCnt="3"/>
      <dgm:spPr/>
    </dgm:pt>
    <dgm:pt modelId="{FA48F651-BCEB-4545-A623-8B6463E31FBF}" type="pres">
      <dgm:prSet presAssocID="{8689429E-487F-4296-AE9B-9123A5D1485D}" presName="text0" presStyleLbl="node1" presStyleIdx="2" presStyleCnt="4" custScaleX="185035" custScaleY="145112" custRadScaleRad="149665" custRadScaleInc="-17586">
        <dgm:presLayoutVars>
          <dgm:bulletEnabled val="1"/>
        </dgm:presLayoutVars>
      </dgm:prSet>
      <dgm:spPr/>
    </dgm:pt>
    <dgm:pt modelId="{3D2A584B-AC63-4C60-BF28-3260879B9FCC}" type="pres">
      <dgm:prSet presAssocID="{D74CC753-4F11-4177-85A7-1FF1C37C688A}" presName="Name56" presStyleLbl="parChTrans1D2" presStyleIdx="2" presStyleCnt="3"/>
      <dgm:spPr/>
    </dgm:pt>
    <dgm:pt modelId="{F4133A98-CBBB-460E-BFA3-35EBB498CC8C}" type="pres">
      <dgm:prSet presAssocID="{14270CC1-55B2-49DD-9CEB-3A6D6C5E8243}" presName="text0" presStyleLbl="node1" presStyleIdx="3" presStyleCnt="4" custScaleX="192709" custScaleY="136600" custRadScaleRad="132981" custRadScaleInc="9326">
        <dgm:presLayoutVars>
          <dgm:bulletEnabled val="1"/>
        </dgm:presLayoutVars>
      </dgm:prSet>
      <dgm:spPr/>
    </dgm:pt>
  </dgm:ptLst>
  <dgm:cxnLst>
    <dgm:cxn modelId="{FCCE1416-4179-4BA8-941A-56DA9637F519}" srcId="{186862DC-4182-463F-91F7-3D425CE51FFC}" destId="{8689429E-487F-4296-AE9B-9123A5D1485D}" srcOrd="1" destOrd="0" parTransId="{51B5B235-1371-49A3-9A45-11C7034C33C0}" sibTransId="{70501D46-7945-4E71-8596-BBB468D5353B}"/>
    <dgm:cxn modelId="{6B12AC17-5EA1-4A6C-9B00-8FBD05A788CD}" srcId="{72A25C8D-0862-4F08-81D7-ABF6EB3238E9}" destId="{186862DC-4182-463F-91F7-3D425CE51FFC}" srcOrd="0" destOrd="0" parTransId="{B7F6EE83-D874-463A-8ECB-CA35074071F4}" sibTransId="{1D4A9622-F63B-4EF8-8ECC-D983506354CE}"/>
    <dgm:cxn modelId="{9FE64D1A-907D-4F8E-93F7-7F2F65899CC0}" type="presOf" srcId="{51B5B235-1371-49A3-9A45-11C7034C33C0}" destId="{A6CF6002-B3AD-40FD-BEE7-71DDF79C3485}" srcOrd="0" destOrd="0" presId="urn:microsoft.com/office/officeart/2008/layout/RadialCluster"/>
    <dgm:cxn modelId="{29E9511A-BC5E-4D04-A846-9533F25D7D26}" type="presOf" srcId="{1E32DCE6-EDE7-4843-AEAB-FD0A817B1402}" destId="{B84B505D-D675-4C64-9A32-43FE9064C613}" srcOrd="0" destOrd="0" presId="urn:microsoft.com/office/officeart/2008/layout/RadialCluster"/>
    <dgm:cxn modelId="{22FE045E-2A37-441B-9C2C-45266D480278}" srcId="{186862DC-4182-463F-91F7-3D425CE51FFC}" destId="{1E32DCE6-EDE7-4843-AEAB-FD0A817B1402}" srcOrd="0" destOrd="0" parTransId="{CACBBC98-D501-4244-BDFF-549ACB901FB5}" sibTransId="{848314BE-D78E-40FC-B307-2E932029DA22}"/>
    <dgm:cxn modelId="{82597775-250A-44D6-A8FF-FF94B1C40515}" type="presOf" srcId="{72A25C8D-0862-4F08-81D7-ABF6EB3238E9}" destId="{FE14BE0A-5118-4FB6-8898-8B407B71D04E}" srcOrd="0" destOrd="0" presId="urn:microsoft.com/office/officeart/2008/layout/RadialCluster"/>
    <dgm:cxn modelId="{F0D2D679-416F-469F-A710-8A758065C86B}" type="presOf" srcId="{14270CC1-55B2-49DD-9CEB-3A6D6C5E8243}" destId="{F4133A98-CBBB-460E-BFA3-35EBB498CC8C}" srcOrd="0" destOrd="0" presId="urn:microsoft.com/office/officeart/2008/layout/RadialCluster"/>
    <dgm:cxn modelId="{4AB0148C-5606-4BDB-9946-008A6FA877FB}" type="presOf" srcId="{8689429E-487F-4296-AE9B-9123A5D1485D}" destId="{FA48F651-BCEB-4545-A623-8B6463E31FBF}" srcOrd="0" destOrd="0" presId="urn:microsoft.com/office/officeart/2008/layout/RadialCluster"/>
    <dgm:cxn modelId="{2CFC5E9D-B929-4CBA-B617-640296DDE04A}" srcId="{186862DC-4182-463F-91F7-3D425CE51FFC}" destId="{14270CC1-55B2-49DD-9CEB-3A6D6C5E8243}" srcOrd="2" destOrd="0" parTransId="{D74CC753-4F11-4177-85A7-1FF1C37C688A}" sibTransId="{8420438B-F306-42F6-AD37-3ADE7CCE2EF8}"/>
    <dgm:cxn modelId="{8C5D26C5-B7DE-4ACC-98B2-7086125E690A}" type="presOf" srcId="{D74CC753-4F11-4177-85A7-1FF1C37C688A}" destId="{3D2A584B-AC63-4C60-BF28-3260879B9FCC}" srcOrd="0" destOrd="0" presId="urn:microsoft.com/office/officeart/2008/layout/RadialCluster"/>
    <dgm:cxn modelId="{AAAC4DC6-279E-4B6D-899D-09CB9144B80B}" type="presOf" srcId="{CACBBC98-D501-4244-BDFF-549ACB901FB5}" destId="{ADFE2362-4891-44AE-ABCA-DEC3C408EF19}" srcOrd="0" destOrd="0" presId="urn:microsoft.com/office/officeart/2008/layout/RadialCluster"/>
    <dgm:cxn modelId="{3994F4E7-AFCA-477D-A43E-3AA7133812AA}" type="presOf" srcId="{186862DC-4182-463F-91F7-3D425CE51FFC}" destId="{CC9BC0D5-3813-4C40-BE28-36919FB055F7}" srcOrd="0" destOrd="0" presId="urn:microsoft.com/office/officeart/2008/layout/RadialCluster"/>
    <dgm:cxn modelId="{620C4F02-4DED-4244-854A-E999EA17009D}" type="presParOf" srcId="{FE14BE0A-5118-4FB6-8898-8B407B71D04E}" destId="{E67318F8-9FA9-48EC-8F10-771871A8439E}" srcOrd="0" destOrd="0" presId="urn:microsoft.com/office/officeart/2008/layout/RadialCluster"/>
    <dgm:cxn modelId="{CF08FFDF-F8D8-4FB5-9AE7-B8ECEFD04111}" type="presParOf" srcId="{E67318F8-9FA9-48EC-8F10-771871A8439E}" destId="{CC9BC0D5-3813-4C40-BE28-36919FB055F7}" srcOrd="0" destOrd="0" presId="urn:microsoft.com/office/officeart/2008/layout/RadialCluster"/>
    <dgm:cxn modelId="{7D207C74-9F82-49AD-BFCF-0FD20711BCE7}" type="presParOf" srcId="{E67318F8-9FA9-48EC-8F10-771871A8439E}" destId="{ADFE2362-4891-44AE-ABCA-DEC3C408EF19}" srcOrd="1" destOrd="0" presId="urn:microsoft.com/office/officeart/2008/layout/RadialCluster"/>
    <dgm:cxn modelId="{250F8680-6315-473D-A169-EBEF33795736}" type="presParOf" srcId="{E67318F8-9FA9-48EC-8F10-771871A8439E}" destId="{B84B505D-D675-4C64-9A32-43FE9064C613}" srcOrd="2" destOrd="0" presId="urn:microsoft.com/office/officeart/2008/layout/RadialCluster"/>
    <dgm:cxn modelId="{504B7FFA-0382-4849-8EA6-D9ADD2145C11}" type="presParOf" srcId="{E67318F8-9FA9-48EC-8F10-771871A8439E}" destId="{A6CF6002-B3AD-40FD-BEE7-71DDF79C3485}" srcOrd="3" destOrd="0" presId="urn:microsoft.com/office/officeart/2008/layout/RadialCluster"/>
    <dgm:cxn modelId="{1D1DBFBA-C60A-44E1-A948-CE3B4CCAEB69}" type="presParOf" srcId="{E67318F8-9FA9-48EC-8F10-771871A8439E}" destId="{FA48F651-BCEB-4545-A623-8B6463E31FBF}" srcOrd="4" destOrd="0" presId="urn:microsoft.com/office/officeart/2008/layout/RadialCluster"/>
    <dgm:cxn modelId="{534C93C6-E772-4832-8DC4-8ED28D4B36AD}" type="presParOf" srcId="{E67318F8-9FA9-48EC-8F10-771871A8439E}" destId="{3D2A584B-AC63-4C60-BF28-3260879B9FCC}" srcOrd="5" destOrd="0" presId="urn:microsoft.com/office/officeart/2008/layout/RadialCluster"/>
    <dgm:cxn modelId="{E56A0969-91D6-459F-A4C1-EE7238FE2F91}" type="presParOf" srcId="{E67318F8-9FA9-48EC-8F10-771871A8439E}" destId="{F4133A98-CBBB-460E-BFA3-35EBB498CC8C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C6B490-EADD-4114-A461-451BB283F9FB}">
      <dsp:nvSpPr>
        <dsp:cNvPr id="0" name=""/>
        <dsp:cNvSpPr/>
      </dsp:nvSpPr>
      <dsp:spPr>
        <a:xfrm>
          <a:off x="0" y="0"/>
          <a:ext cx="11455451" cy="12666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400" b="1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                               </a:t>
          </a:r>
          <a:r>
            <a:rPr kumimoji="0" lang="ru-RU" sz="2400" b="1" i="0" u="none" strike="noStrike" kern="1200" cap="none" spc="65" normalizeH="0" baseline="0" noProof="0" dirty="0" err="1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Пройектан</a:t>
          </a:r>
          <a:r>
            <a:rPr kumimoji="0" lang="ru-RU" sz="2400" b="1" i="0" u="none" strike="noStrike" kern="1200" cap="none" spc="65" normalizeH="0" baseline="0" noProof="0" dirty="0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 </a:t>
          </a:r>
          <a:r>
            <a:rPr kumimoji="0" lang="ru-RU" sz="2400" b="1" i="0" u="none" strike="noStrike" kern="1200" cap="none" spc="65" normalizeH="0" baseline="0" noProof="0" dirty="0" err="1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тайпа</a:t>
          </a:r>
          <a:r>
            <a:rPr kumimoji="0" lang="ru-RU" sz="2400" b="1" i="0" u="none" strike="noStrike" kern="1200" cap="none" spc="65" normalizeH="0" baseline="0" noProof="0" dirty="0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:</a:t>
          </a:r>
          <a:endParaRPr lang="ru-RU" sz="2400" dirty="0">
            <a:highlight>
              <a:srgbClr val="FFFF00"/>
            </a:highlight>
            <a:latin typeface="Georgia" panose="02040502050405020303" pitchFamily="18" charset="0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dirty="0">
            <a:latin typeface="Georgia" panose="02040502050405020303" pitchFamily="18" charset="0"/>
          </a:endParaRPr>
        </a:p>
        <a:p>
          <a:pPr marL="171450" marR="0" lvl="1" indent="0" algn="ctr" defTabSz="7556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kumimoji="0" lang="ru-RU" sz="24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тобанан,йуккъерчу</a:t>
          </a:r>
          <a:r>
            <a:rPr kumimoji="0" lang="ru-RU" sz="24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 </a:t>
          </a:r>
          <a:r>
            <a:rPr kumimoji="0" lang="ru-RU" sz="24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хенан</a:t>
          </a:r>
          <a:endParaRPr kumimoji="0" lang="ru-RU" sz="2400" b="1" i="0" u="none" strike="noStrike" kern="1200" cap="none" spc="65" normalizeH="0" baseline="0" noProof="0" dirty="0">
            <a:ln/>
            <a:effectLst/>
            <a:uLnTx/>
            <a:uFillTx/>
            <a:latin typeface="Georgia" panose="02040502050405020303" pitchFamily="18" charset="0"/>
            <a:ea typeface="Evolventa Bold"/>
            <a:cs typeface="Evolventa Bold"/>
            <a:sym typeface="Evolventa Bold"/>
          </a:endParaRPr>
        </a:p>
        <a:p>
          <a:pPr marL="171450" lvl="1" indent="0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2400" dirty="0">
            <a:latin typeface="Georgia" panose="02040502050405020303" pitchFamily="18" charset="0"/>
          </a:endParaRPr>
        </a:p>
      </dsp:txBody>
      <dsp:txXfrm>
        <a:off x="2417752" y="0"/>
        <a:ext cx="9037698" cy="1266620"/>
      </dsp:txXfrm>
    </dsp:sp>
    <dsp:sp modelId="{DFDB267F-D717-46EE-BCAF-785050E8B8C6}">
      <dsp:nvSpPr>
        <dsp:cNvPr id="0" name=""/>
        <dsp:cNvSpPr/>
      </dsp:nvSpPr>
      <dsp:spPr>
        <a:xfrm>
          <a:off x="126662" y="0"/>
          <a:ext cx="2291090" cy="12666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1000" b="-5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3CA335-6DA6-4FA1-B524-AAFBF8057AC4}">
      <dsp:nvSpPr>
        <dsp:cNvPr id="0" name=""/>
        <dsp:cNvSpPr/>
      </dsp:nvSpPr>
      <dsp:spPr>
        <a:xfrm>
          <a:off x="0" y="1393282"/>
          <a:ext cx="11455451" cy="12666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2400" b="1" i="0" u="none" strike="noStrike" kern="1200" cap="none" spc="65" normalizeH="0" baseline="0" noProof="0" dirty="0">
            <a:ln/>
            <a:effectLst/>
            <a:highlight>
              <a:srgbClr val="FFFF00"/>
            </a:highlight>
            <a:uLnTx/>
            <a:uFillTx/>
            <a:latin typeface="Georgia" panose="02040502050405020303" pitchFamily="18" charset="0"/>
            <a:ea typeface="Evolventa Bold"/>
            <a:cs typeface="Evolventa Bold"/>
            <a:sym typeface="Evolventa Bold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400" b="1" i="0" u="none" strike="noStrike" kern="1200" cap="none" spc="65" normalizeH="0" baseline="0" noProof="0" dirty="0" err="1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Проектехь</a:t>
          </a:r>
          <a:r>
            <a:rPr kumimoji="0" lang="ru-RU" sz="2400" b="1" i="0" u="none" strike="noStrike" kern="1200" cap="none" spc="65" normalizeH="0" baseline="0" noProof="0" dirty="0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 </a:t>
          </a:r>
          <a:r>
            <a:rPr kumimoji="0" lang="ru-RU" sz="2400" b="1" i="0" u="none" strike="noStrike" kern="1200" cap="none" spc="65" normalizeH="0" baseline="0" noProof="0" dirty="0" err="1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дакъалоцурш</a:t>
          </a:r>
          <a:r>
            <a:rPr kumimoji="0" lang="ru-RU" sz="2400" b="1" i="0" u="none" strike="noStrike" kern="1200" cap="none" spc="65" normalizeH="0" baseline="0" noProof="0" dirty="0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:</a:t>
          </a:r>
          <a:endParaRPr lang="ru-RU" sz="2400" dirty="0">
            <a:highlight>
              <a:srgbClr val="FFFF00"/>
            </a:highlight>
            <a:latin typeface="Georgia" panose="02040502050405020303" pitchFamily="18" charset="0"/>
          </a:endParaRPr>
        </a:p>
        <a:p>
          <a:pPr marL="171450" marR="0" lvl="1" indent="0" algn="ctr" defTabSz="7556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endParaRPr kumimoji="0" lang="ru-RU" sz="2400" b="1" i="0" u="none" strike="noStrike" kern="1200" cap="none" spc="65" normalizeH="0" baseline="0" noProof="0" dirty="0">
            <a:ln/>
            <a:effectLst/>
            <a:uLnTx/>
            <a:uFillTx/>
            <a:latin typeface="Georgia" panose="02040502050405020303" pitchFamily="18" charset="0"/>
            <a:ea typeface="Evolventa Bold"/>
            <a:cs typeface="Evolventa Bold"/>
            <a:sym typeface="Evolventa Bold"/>
          </a:endParaRPr>
        </a:p>
        <a:p>
          <a:pPr marL="171450" marR="0" lvl="1" indent="0" algn="ctr" defTabSz="7556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kumimoji="0" lang="ru-RU" sz="24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лакхарчу</a:t>
          </a:r>
          <a:r>
            <a:rPr kumimoji="0" lang="ru-RU" sz="24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 </a:t>
          </a:r>
          <a:r>
            <a:rPr kumimoji="0" lang="ru-RU" sz="24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тобанера</a:t>
          </a:r>
          <a:r>
            <a:rPr kumimoji="0" lang="ru-RU" sz="24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 </a:t>
          </a:r>
          <a:r>
            <a:rPr kumimoji="0" lang="ru-RU" sz="24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кхиорхой</a:t>
          </a:r>
          <a:r>
            <a:rPr kumimoji="0" lang="ru-RU" sz="24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, </a:t>
          </a:r>
          <a:r>
            <a:rPr kumimoji="0" lang="ru-RU" sz="24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кхетош-кхиорхой</a:t>
          </a:r>
          <a:r>
            <a:rPr kumimoji="0" lang="ru-RU" sz="24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, </a:t>
          </a:r>
          <a:r>
            <a:rPr kumimoji="0" lang="ru-RU" sz="24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берийн</a:t>
          </a:r>
          <a:r>
            <a:rPr kumimoji="0" lang="ru-RU" sz="24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 дай-</a:t>
          </a:r>
          <a:r>
            <a:rPr kumimoji="0" lang="ru-RU" sz="24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наной</a:t>
          </a:r>
          <a:endParaRPr kumimoji="0" lang="ru-RU" sz="2400" b="0" i="0" u="none" strike="noStrike" kern="1200" cap="none" spc="65" normalizeH="0" baseline="0" noProof="0" dirty="0">
            <a:ln/>
            <a:effectLst/>
            <a:uLnTx/>
            <a:uFillTx/>
            <a:latin typeface="Georgia" panose="02040502050405020303" pitchFamily="18" charset="0"/>
            <a:ea typeface="Evolventa Bold"/>
            <a:cs typeface="Evolventa Bold"/>
            <a:sym typeface="Evolventa Bold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dirty="0">
            <a:latin typeface="Georgia" panose="02040502050405020303" pitchFamily="18" charset="0"/>
          </a:endParaRPr>
        </a:p>
      </dsp:txBody>
      <dsp:txXfrm>
        <a:off x="2417752" y="1393282"/>
        <a:ext cx="9037698" cy="1266620"/>
      </dsp:txXfrm>
    </dsp:sp>
    <dsp:sp modelId="{99A520EF-2C97-4A24-87F9-9CD99AEBADB3}">
      <dsp:nvSpPr>
        <dsp:cNvPr id="0" name=""/>
        <dsp:cNvSpPr/>
      </dsp:nvSpPr>
      <dsp:spPr>
        <a:xfrm>
          <a:off x="89408" y="1447939"/>
          <a:ext cx="2291090" cy="11988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85000" b="-85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C44AD1-DF90-4546-999A-0FC9A6C87A24}">
      <dsp:nvSpPr>
        <dsp:cNvPr id="0" name=""/>
        <dsp:cNvSpPr/>
      </dsp:nvSpPr>
      <dsp:spPr>
        <a:xfrm>
          <a:off x="0" y="2786564"/>
          <a:ext cx="11455451" cy="12666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/>
              <a:highlight>
                <a:srgbClr val="FFFF00"/>
              </a:highlight>
              <a:latin typeface="Georgia" panose="02040502050405020303" pitchFamily="18" charset="0"/>
              <a:ea typeface="Calibri" panose="020F0502020204030204" pitchFamily="34" charset="0"/>
            </a:rPr>
            <a:t>Проектан </a:t>
          </a:r>
          <a:r>
            <a:rPr lang="ru-RU" sz="2400" b="1" kern="1200" dirty="0" err="1">
              <a:effectLst/>
              <a:highlight>
                <a:srgbClr val="FFFF00"/>
              </a:highlight>
              <a:latin typeface="Georgia" panose="02040502050405020303" pitchFamily="18" charset="0"/>
              <a:ea typeface="Calibri" panose="020F0502020204030204" pitchFamily="34" charset="0"/>
            </a:rPr>
            <a:t>декъашхой</a:t>
          </a:r>
          <a:r>
            <a:rPr lang="ru-RU" sz="2400" b="1" kern="1200" dirty="0">
              <a:effectLst/>
              <a:highlight>
                <a:srgbClr val="FFFF00"/>
              </a:highlight>
              <a:latin typeface="Georgia" panose="02040502050405020303" pitchFamily="18" charset="0"/>
              <a:ea typeface="Calibri" panose="020F0502020204030204" pitchFamily="34" charset="0"/>
            </a:rPr>
            <a:t>: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лакхарчу</a:t>
          </a:r>
          <a:r>
            <a:rPr lang="ru-RU" sz="2400" b="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2400" b="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тобанера</a:t>
          </a:r>
          <a:r>
            <a:rPr lang="ru-RU" sz="2400" b="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2400" b="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кхиархой</a:t>
          </a:r>
          <a:r>
            <a:rPr lang="ru-RU" sz="2400" b="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2400" b="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хьехархой</a:t>
          </a:r>
          <a:r>
            <a:rPr lang="ru-RU" sz="2400" b="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2400" b="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кхетош-кхиорхой</a:t>
          </a:r>
          <a:r>
            <a:rPr lang="ru-RU" sz="2400" b="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2400" b="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берийн</a:t>
          </a:r>
          <a:r>
            <a:rPr lang="ru-RU" sz="2400" b="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дай-</a:t>
          </a:r>
          <a:r>
            <a:rPr lang="ru-RU" sz="2400" b="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наной</a:t>
          </a:r>
          <a:endParaRPr lang="ru-RU" sz="2400" b="0" kern="1200" dirty="0">
            <a:highlight>
              <a:srgbClr val="FFFF00"/>
            </a:highlight>
            <a:latin typeface="Georgia" panose="02040502050405020303" pitchFamily="18" charset="0"/>
          </a:endParaRPr>
        </a:p>
      </dsp:txBody>
      <dsp:txXfrm>
        <a:off x="2417752" y="2786564"/>
        <a:ext cx="9037698" cy="1266620"/>
      </dsp:txXfrm>
    </dsp:sp>
    <dsp:sp modelId="{5454297F-A906-458E-8AE7-E26E5D8F24E3}">
      <dsp:nvSpPr>
        <dsp:cNvPr id="0" name=""/>
        <dsp:cNvSpPr/>
      </dsp:nvSpPr>
      <dsp:spPr>
        <a:xfrm>
          <a:off x="126662" y="2801151"/>
          <a:ext cx="2291090" cy="12374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30000" b="-13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7944F-0109-4BDB-BCFA-19BCF3A62591}">
      <dsp:nvSpPr>
        <dsp:cNvPr id="0" name=""/>
        <dsp:cNvSpPr/>
      </dsp:nvSpPr>
      <dsp:spPr>
        <a:xfrm>
          <a:off x="0" y="4179847"/>
          <a:ext cx="11455451" cy="26014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2400" b="1" i="0" u="none" strike="noStrike" kern="1200" cap="none" spc="65" normalizeH="0" baseline="0" noProof="0" dirty="0">
              <a:ln/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rPr>
            <a:t>Проектан 1алашонаш: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0" lang="ru-RU" sz="1800" b="0" i="0" u="none" strike="noStrike" kern="1200" cap="none" spc="65" normalizeH="0" baseline="0" noProof="0" dirty="0">
            <a:ln/>
            <a:effectLst/>
            <a:uLnTx/>
            <a:uFillTx/>
            <a:latin typeface="Georgia" panose="02040502050405020303" pitchFamily="18" charset="0"/>
            <a:sym typeface="Evolventa Bold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1.Обарг </a:t>
          </a:r>
          <a:r>
            <a:rPr kumimoji="0" lang="ru-RU" sz="18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Зеламха</a:t>
          </a: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 </a:t>
          </a:r>
          <a:r>
            <a:rPr kumimoji="0" lang="ru-RU" sz="18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вовзийтар</a:t>
          </a: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.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2.Хьехархойн </a:t>
          </a:r>
          <a:r>
            <a:rPr kumimoji="0" lang="ru-RU" sz="18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корматаллин</a:t>
          </a: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, </a:t>
          </a:r>
          <a:r>
            <a:rPr kumimoji="0" lang="ru-RU" sz="18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говзаллин</a:t>
          </a: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 компетентность </a:t>
          </a:r>
          <a:r>
            <a:rPr kumimoji="0" lang="ru-RU" sz="18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хьалайаккха</a:t>
          </a: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 1алашонца, методически туп </a:t>
          </a:r>
          <a:r>
            <a:rPr kumimoji="0" lang="ru-RU" sz="18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вовшахтохар</a:t>
          </a: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.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3.Берийн </a:t>
          </a:r>
          <a:r>
            <a:rPr kumimoji="0" lang="ru-RU" sz="18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синъоьздангалла</a:t>
          </a: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 </a:t>
          </a:r>
          <a:r>
            <a:rPr kumimoji="0" lang="ru-RU" sz="18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кхиор</a:t>
          </a: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, </a:t>
          </a:r>
          <a:r>
            <a:rPr kumimoji="0" lang="ru-RU" sz="18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Даймахке</a:t>
          </a: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, </a:t>
          </a:r>
          <a:r>
            <a:rPr kumimoji="0" lang="ru-RU" sz="18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къоме</a:t>
          </a: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 </a:t>
          </a:r>
          <a:r>
            <a:rPr kumimoji="0" lang="ru-RU" sz="18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безам</a:t>
          </a: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 </a:t>
          </a:r>
          <a:r>
            <a:rPr kumimoji="0" lang="ru-RU" sz="18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кхиор</a:t>
          </a: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, </a:t>
          </a:r>
          <a:r>
            <a:rPr kumimoji="0" lang="ru-RU" sz="18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турпалхойн</a:t>
          </a: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 </a:t>
          </a:r>
          <a:r>
            <a:rPr kumimoji="0" lang="ru-RU" sz="1800" b="0" i="0" u="none" strike="noStrike" kern="1200" cap="none" spc="65" normalizeH="0" baseline="0" noProof="0" dirty="0" err="1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сий-лерам</a:t>
          </a:r>
          <a:r>
            <a:rPr kumimoji="0" lang="ru-RU" sz="1800" b="0" i="0" u="none" strike="noStrike" kern="1200" cap="none" spc="65" normalizeH="0" baseline="0" noProof="0" dirty="0">
              <a:ln/>
              <a:effectLst/>
              <a:uLnTx/>
              <a:uFillTx/>
              <a:latin typeface="Georgia" panose="02040502050405020303" pitchFamily="18" charset="0"/>
              <a:sym typeface="Evolventa Bold"/>
            </a:rPr>
            <a:t> бан 1амор. </a:t>
          </a:r>
          <a:endParaRPr lang="ru-RU" sz="1800" b="0" kern="1200" dirty="0">
            <a:latin typeface="Georgia" panose="02040502050405020303" pitchFamily="18" charset="0"/>
          </a:endParaRPr>
        </a:p>
      </dsp:txBody>
      <dsp:txXfrm>
        <a:off x="2417752" y="4179847"/>
        <a:ext cx="9037698" cy="2601460"/>
      </dsp:txXfrm>
    </dsp:sp>
    <dsp:sp modelId="{A40D37F7-2E0A-4C62-9DB3-B85CC161B0B3}">
      <dsp:nvSpPr>
        <dsp:cNvPr id="0" name=""/>
        <dsp:cNvSpPr/>
      </dsp:nvSpPr>
      <dsp:spPr>
        <a:xfrm>
          <a:off x="83704" y="4356295"/>
          <a:ext cx="2291090" cy="21207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BC0D5-3813-4C40-BE28-36919FB055F7}">
      <dsp:nvSpPr>
        <dsp:cNvPr id="0" name=""/>
        <dsp:cNvSpPr/>
      </dsp:nvSpPr>
      <dsp:spPr>
        <a:xfrm>
          <a:off x="4175723" y="507780"/>
          <a:ext cx="1828800" cy="11838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rPr>
            <a:t>Кхетош-кхиорхой: </a:t>
          </a:r>
          <a:endParaRPr lang="ru-RU" sz="2700" kern="1200" dirty="0"/>
        </a:p>
      </dsp:txBody>
      <dsp:txXfrm>
        <a:off x="4233512" y="565569"/>
        <a:ext cx="1713222" cy="1068240"/>
      </dsp:txXfrm>
    </dsp:sp>
    <dsp:sp modelId="{ADFE2362-4891-44AE-ABCA-DEC3C408EF19}">
      <dsp:nvSpPr>
        <dsp:cNvPr id="0" name=""/>
        <dsp:cNvSpPr/>
      </dsp:nvSpPr>
      <dsp:spPr>
        <a:xfrm rot="5188461">
          <a:off x="4234040" y="2640834"/>
          <a:ext cx="19020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2071" y="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B505D-D675-4C64-9A32-43FE9064C613}">
      <dsp:nvSpPr>
        <dsp:cNvPr id="0" name=""/>
        <dsp:cNvSpPr/>
      </dsp:nvSpPr>
      <dsp:spPr>
        <a:xfrm>
          <a:off x="3670024" y="3590070"/>
          <a:ext cx="3222565" cy="12252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effectLst/>
              <a:latin typeface="Georgia" panose="02040502050405020303" pitchFamily="18" charset="0"/>
            </a:rPr>
            <a:t>Практически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балха</a:t>
          </a:r>
          <a:r>
            <a:rPr lang="ru-RU" sz="1600" kern="1200" dirty="0">
              <a:effectLst/>
              <a:latin typeface="Georgia" panose="02040502050405020303" pitchFamily="18" charset="0"/>
            </a:rPr>
            <a:t> т1ехь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тайп-тайпана</a:t>
          </a:r>
          <a:r>
            <a:rPr lang="ru-RU" sz="1600" kern="1200" dirty="0">
              <a:effectLst/>
              <a:latin typeface="Georgia" panose="02040502050405020303" pitchFamily="18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белхан</a:t>
          </a:r>
          <a:r>
            <a:rPr lang="ru-RU" sz="1600" kern="1200" dirty="0">
              <a:effectLst/>
              <a:latin typeface="Georgia" panose="02040502050405020303" pitchFamily="18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кепаш</a:t>
          </a:r>
          <a:r>
            <a:rPr lang="ru-RU" sz="1600" kern="1200" dirty="0">
              <a:effectLst/>
              <a:latin typeface="Georgia" panose="02040502050405020303" pitchFamily="18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лелор</a:t>
          </a:r>
          <a:r>
            <a:rPr lang="ru-RU" sz="1600" kern="1200" dirty="0">
              <a:effectLst/>
              <a:latin typeface="Georgia" panose="02040502050405020303" pitchFamily="18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йу</a:t>
          </a:r>
          <a:endParaRPr lang="ru-RU" sz="1600" kern="1200" dirty="0"/>
        </a:p>
      </dsp:txBody>
      <dsp:txXfrm>
        <a:off x="3729838" y="3649884"/>
        <a:ext cx="3102937" cy="1105668"/>
      </dsp:txXfrm>
    </dsp:sp>
    <dsp:sp modelId="{A6CF6002-B3AD-40FD-BEE7-71DDF79C3485}">
      <dsp:nvSpPr>
        <dsp:cNvPr id="0" name=""/>
        <dsp:cNvSpPr/>
      </dsp:nvSpPr>
      <dsp:spPr>
        <a:xfrm rot="2630845">
          <a:off x="5195557" y="2960689"/>
          <a:ext cx="36639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63971" y="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48F651-BCEB-4545-A623-8B6463E31FBF}">
      <dsp:nvSpPr>
        <dsp:cNvPr id="0" name=""/>
        <dsp:cNvSpPr/>
      </dsp:nvSpPr>
      <dsp:spPr>
        <a:xfrm>
          <a:off x="8140667" y="4229779"/>
          <a:ext cx="2267226" cy="17780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effectLst/>
              <a:latin typeface="Georgia" panose="02040502050405020303" pitchFamily="18" charset="0"/>
            </a:rPr>
            <a:t>Даймахках </a:t>
          </a:r>
          <a:r>
            <a:rPr lang="ru-RU" sz="1400" kern="1200" dirty="0" err="1">
              <a:effectLst/>
              <a:latin typeface="Georgia" panose="02040502050405020303" pitchFamily="18" charset="0"/>
            </a:rPr>
            <a:t>лаьцна</a:t>
          </a:r>
          <a:r>
            <a:rPr lang="ru-RU" sz="1400" kern="1200" dirty="0">
              <a:effectLst/>
              <a:latin typeface="Georgia" panose="02040502050405020303" pitchFamily="18" charset="0"/>
            </a:rPr>
            <a:t> </a:t>
          </a:r>
          <a:r>
            <a:rPr lang="ru-RU" sz="1400" kern="1200" dirty="0" err="1">
              <a:effectLst/>
              <a:latin typeface="Georgia" panose="02040502050405020303" pitchFamily="18" charset="0"/>
            </a:rPr>
            <a:t>кхетам</a:t>
          </a:r>
          <a:r>
            <a:rPr lang="ru-RU" sz="1400" kern="1200" dirty="0">
              <a:effectLst/>
              <a:latin typeface="Georgia" panose="02040502050405020303" pitchFamily="18" charset="0"/>
            </a:rPr>
            <a:t> </a:t>
          </a:r>
          <a:r>
            <a:rPr lang="ru-RU" sz="1400" kern="1200" dirty="0" err="1">
              <a:effectLst/>
              <a:latin typeface="Georgia" panose="02040502050405020303" pitchFamily="18" charset="0"/>
            </a:rPr>
            <a:t>шорбеш</a:t>
          </a:r>
          <a:r>
            <a:rPr lang="ru-RU" sz="1400" kern="1200" dirty="0">
              <a:effectLst/>
              <a:latin typeface="Georgia" panose="02040502050405020303" pitchFamily="18" charset="0"/>
            </a:rPr>
            <a:t> </a:t>
          </a:r>
          <a:r>
            <a:rPr lang="ru-RU" sz="1400" kern="1200" dirty="0" err="1">
              <a:effectLst/>
              <a:latin typeface="Georgia" panose="02040502050405020303" pitchFamily="18" charset="0"/>
            </a:rPr>
            <a:t>йолу</a:t>
          </a:r>
          <a:r>
            <a:rPr lang="ru-RU" sz="1400" kern="1200" dirty="0">
              <a:effectLst/>
              <a:latin typeface="Georgia" panose="02040502050405020303" pitchFamily="18" charset="0"/>
            </a:rPr>
            <a:t>. (</a:t>
          </a:r>
          <a:r>
            <a:rPr lang="ru-RU" sz="1400" kern="1200" dirty="0" err="1">
              <a:effectLst/>
              <a:latin typeface="Georgia" panose="02040502050405020303" pitchFamily="18" charset="0"/>
            </a:rPr>
            <a:t>турпалхойх</a:t>
          </a:r>
          <a:r>
            <a:rPr lang="ru-RU" sz="1400" kern="1200" dirty="0">
              <a:effectLst/>
              <a:latin typeface="Georgia" panose="02040502050405020303" pitchFamily="18" charset="0"/>
            </a:rPr>
            <a:t>, </a:t>
          </a:r>
          <a:r>
            <a:rPr lang="ru-RU" sz="1400" kern="1200" dirty="0" err="1">
              <a:effectLst/>
              <a:latin typeface="Georgia" panose="02040502050405020303" pitchFamily="18" charset="0"/>
            </a:rPr>
            <a:t>ламастех</a:t>
          </a:r>
          <a:r>
            <a:rPr lang="ru-RU" sz="1400" kern="1200" dirty="0">
              <a:effectLst/>
              <a:latin typeface="Georgia" panose="02040502050405020303" pitchFamily="18" charset="0"/>
            </a:rPr>
            <a:t>, г1иллакхех, </a:t>
          </a:r>
          <a:r>
            <a:rPr lang="ru-RU" sz="1400" kern="1200" dirty="0" err="1">
              <a:effectLst/>
              <a:latin typeface="Georgia" panose="02040502050405020303" pitchFamily="18" charset="0"/>
            </a:rPr>
            <a:t>иштта</a:t>
          </a:r>
          <a:r>
            <a:rPr lang="ru-RU" sz="1400" kern="1200" dirty="0">
              <a:effectLst/>
              <a:latin typeface="Georgia" panose="02040502050405020303" pitchFamily="18" charset="0"/>
            </a:rPr>
            <a:t> д1а </a:t>
          </a:r>
          <a:r>
            <a:rPr lang="ru-RU" sz="1400" kern="1200" dirty="0" err="1">
              <a:effectLst/>
              <a:latin typeface="Georgia" panose="02040502050405020303" pitchFamily="18" charset="0"/>
            </a:rPr>
            <a:t>кхин</a:t>
          </a:r>
          <a:r>
            <a:rPr lang="ru-RU" sz="1400" kern="1200" dirty="0">
              <a:effectLst/>
              <a:latin typeface="Georgia" panose="02040502050405020303" pitchFamily="18" charset="0"/>
            </a:rPr>
            <a:t> а…)</a:t>
          </a:r>
          <a:endParaRPr lang="ru-RU" sz="1400" kern="1200" dirty="0"/>
        </a:p>
      </dsp:txBody>
      <dsp:txXfrm>
        <a:off x="8227464" y="4316576"/>
        <a:ext cx="2093632" cy="1604457"/>
      </dsp:txXfrm>
    </dsp:sp>
    <dsp:sp modelId="{3D2A584B-AC63-4C60-BF28-3260879B9FCC}">
      <dsp:nvSpPr>
        <dsp:cNvPr id="0" name=""/>
        <dsp:cNvSpPr/>
      </dsp:nvSpPr>
      <dsp:spPr>
        <a:xfrm rot="7702151">
          <a:off x="1905564" y="3005434"/>
          <a:ext cx="33515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51503" y="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133A98-CBBB-460E-BFA3-35EBB498CC8C}">
      <dsp:nvSpPr>
        <dsp:cNvPr id="0" name=""/>
        <dsp:cNvSpPr/>
      </dsp:nvSpPr>
      <dsp:spPr>
        <a:xfrm>
          <a:off x="697937" y="4319269"/>
          <a:ext cx="2361255" cy="16737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effectLst/>
              <a:latin typeface="Georgia" panose="02040502050405020303" pitchFamily="18" charset="0"/>
            </a:rPr>
            <a:t>Шайн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корматаллехь</a:t>
          </a:r>
          <a:r>
            <a:rPr lang="ru-RU" sz="1600" kern="1200" dirty="0">
              <a:effectLst/>
              <a:latin typeface="Georgia" panose="02040502050405020303" pitchFamily="18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берашна</a:t>
          </a:r>
          <a:r>
            <a:rPr lang="ru-RU" sz="1600" kern="1200" dirty="0">
              <a:effectLst/>
              <a:latin typeface="Georgia" panose="02040502050405020303" pitchFamily="18" charset="0"/>
            </a:rPr>
            <a:t> Даймахках,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ненан</a:t>
          </a:r>
          <a:r>
            <a:rPr lang="ru-RU" sz="1600" kern="1200" dirty="0">
              <a:effectLst/>
              <a:latin typeface="Georgia" panose="02040502050405020303" pitchFamily="18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маттах</a:t>
          </a:r>
          <a:r>
            <a:rPr lang="ru-RU" sz="1600" kern="1200" dirty="0">
              <a:effectLst/>
              <a:latin typeface="Georgia" panose="02040502050405020303" pitchFamily="18" charset="0"/>
            </a:rPr>
            <a:t>,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къоман</a:t>
          </a:r>
          <a:r>
            <a:rPr lang="ru-RU" sz="1600" kern="1200" dirty="0">
              <a:effectLst/>
              <a:latin typeface="Georgia" panose="02040502050405020303" pitchFamily="18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исторех</a:t>
          </a:r>
          <a:r>
            <a:rPr lang="ru-RU" sz="1600" kern="1200" dirty="0">
              <a:effectLst/>
              <a:latin typeface="Georgia" panose="02040502050405020303" pitchFamily="18" charset="0"/>
            </a:rPr>
            <a:t>,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турпалхойх</a:t>
          </a:r>
          <a:r>
            <a:rPr lang="ru-RU" sz="1600" kern="1200" dirty="0">
              <a:effectLst/>
              <a:latin typeface="Georgia" panose="02040502050405020303" pitchFamily="18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лаьцна</a:t>
          </a:r>
          <a:r>
            <a:rPr lang="ru-RU" sz="1600" kern="1200" dirty="0">
              <a:effectLst/>
              <a:latin typeface="Georgia" panose="02040502050405020303" pitchFamily="18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кхетам</a:t>
          </a:r>
          <a:r>
            <a:rPr lang="ru-RU" sz="1600" kern="1200" dirty="0">
              <a:effectLst/>
              <a:latin typeface="Georgia" panose="02040502050405020303" pitchFamily="18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луш</a:t>
          </a:r>
          <a:r>
            <a:rPr lang="ru-RU" sz="1600" kern="1200" dirty="0">
              <a:effectLst/>
              <a:latin typeface="Georgia" panose="02040502050405020303" pitchFamily="18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йолу</a:t>
          </a:r>
          <a:r>
            <a:rPr lang="ru-RU" sz="1600" kern="1200" dirty="0">
              <a:effectLst/>
              <a:latin typeface="Georgia" panose="02040502050405020303" pitchFamily="18" charset="0"/>
            </a:rPr>
            <a:t> аг1о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мелла</a:t>
          </a:r>
          <a:r>
            <a:rPr lang="ru-RU" sz="1600" kern="1200" dirty="0">
              <a:effectLst/>
              <a:latin typeface="Georgia" panose="02040502050405020303" pitchFamily="18" charset="0"/>
            </a:rPr>
            <a:t> а бес-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бесара</a:t>
          </a:r>
          <a:r>
            <a:rPr lang="ru-RU" sz="1600" kern="1200" dirty="0">
              <a:effectLst/>
              <a:latin typeface="Georgia" panose="02040502050405020303" pitchFamily="18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</a:rPr>
            <a:t>хир</a:t>
          </a:r>
          <a:r>
            <a:rPr lang="ru-RU" sz="1600" kern="1200" dirty="0">
              <a:effectLst/>
              <a:latin typeface="Georgia" panose="02040502050405020303" pitchFamily="18" charset="0"/>
            </a:rPr>
            <a:t> ю.</a:t>
          </a:r>
        </a:p>
      </dsp:txBody>
      <dsp:txXfrm>
        <a:off x="779643" y="4400975"/>
        <a:ext cx="2197843" cy="151034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B94FF-4E7B-49B0-B7F9-556D6FDB7042}">
      <dsp:nvSpPr>
        <dsp:cNvPr id="0" name=""/>
        <dsp:cNvSpPr/>
      </dsp:nvSpPr>
      <dsp:spPr>
        <a:xfrm>
          <a:off x="0" y="557159"/>
          <a:ext cx="7069387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98936-6FED-4DAB-946A-867A11EC8B63}">
      <dsp:nvSpPr>
        <dsp:cNvPr id="0" name=""/>
        <dsp:cNvSpPr/>
      </dsp:nvSpPr>
      <dsp:spPr>
        <a:xfrm>
          <a:off x="125244" y="344159"/>
          <a:ext cx="494857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044" tIns="0" rIns="18704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1)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берийн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бешахь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хила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йезачу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мероприятешна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бераш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кийча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хилар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;</a:t>
          </a:r>
          <a:endParaRPr lang="ru-RU" sz="1800" b="0" kern="1200" dirty="0">
            <a:solidFill>
              <a:srgbClr val="FFFF00"/>
            </a:solidFill>
            <a:latin typeface="Georgia" panose="02040502050405020303" pitchFamily="18" charset="0"/>
          </a:endParaRPr>
        </a:p>
      </dsp:txBody>
      <dsp:txXfrm>
        <a:off x="174240" y="393155"/>
        <a:ext cx="4850578" cy="905688"/>
      </dsp:txXfrm>
    </dsp:sp>
    <dsp:sp modelId="{26B5069A-D265-4BC3-9259-982ECC82EB10}">
      <dsp:nvSpPr>
        <dsp:cNvPr id="0" name=""/>
        <dsp:cNvSpPr/>
      </dsp:nvSpPr>
      <dsp:spPr>
        <a:xfrm>
          <a:off x="0" y="2099400"/>
          <a:ext cx="7069387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BC9AF-6BC9-4B46-9158-BD468940A623}">
      <dsp:nvSpPr>
        <dsp:cNvPr id="0" name=""/>
        <dsp:cNvSpPr/>
      </dsp:nvSpPr>
      <dsp:spPr>
        <a:xfrm>
          <a:off x="125244" y="1884030"/>
          <a:ext cx="494857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044" tIns="0" rIns="18704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2) т1ех1оьттина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йолу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1алашоне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кхача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дуолоран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а,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кхоллараллин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а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некъ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харжар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;</a:t>
          </a:r>
        </a:p>
      </dsp:txBody>
      <dsp:txXfrm>
        <a:off x="174240" y="1933026"/>
        <a:ext cx="4850578" cy="905688"/>
      </dsp:txXfrm>
    </dsp:sp>
    <dsp:sp modelId="{2A77A595-A98C-4D34-92B6-F7FCB3394FC4}">
      <dsp:nvSpPr>
        <dsp:cNvPr id="0" name=""/>
        <dsp:cNvSpPr/>
      </dsp:nvSpPr>
      <dsp:spPr>
        <a:xfrm>
          <a:off x="0" y="3641640"/>
          <a:ext cx="7069387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32EF9-8E6B-4FCE-B863-FA574A311870}">
      <dsp:nvSpPr>
        <dsp:cNvPr id="0" name=""/>
        <dsp:cNvSpPr/>
      </dsp:nvSpPr>
      <dsp:spPr>
        <a:xfrm>
          <a:off x="125244" y="3396661"/>
          <a:ext cx="494857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044" tIns="0" rIns="18704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3)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берашца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цхьаьна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бечу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кхетош-кхиоран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белхашкахь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(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заняти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мероприяти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иштта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д1а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кхин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а)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корматалла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гайтар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;</a:t>
          </a:r>
        </a:p>
      </dsp:txBody>
      <dsp:txXfrm>
        <a:off x="174240" y="3445657"/>
        <a:ext cx="4850578" cy="905688"/>
      </dsp:txXfrm>
    </dsp:sp>
    <dsp:sp modelId="{A0F4B353-2EB2-4A21-BD7E-98B689CE0B4B}">
      <dsp:nvSpPr>
        <dsp:cNvPr id="0" name=""/>
        <dsp:cNvSpPr/>
      </dsp:nvSpPr>
      <dsp:spPr>
        <a:xfrm>
          <a:off x="0" y="5183880"/>
          <a:ext cx="7069387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46106-720D-4752-8C95-394909FCB97B}">
      <dsp:nvSpPr>
        <dsp:cNvPr id="0" name=""/>
        <dsp:cNvSpPr/>
      </dsp:nvSpPr>
      <dsp:spPr>
        <a:xfrm>
          <a:off x="125244" y="4983866"/>
          <a:ext cx="494857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044" tIns="0" rIns="18704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4)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берийн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дайшка-наношка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проектан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йукъахь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дакъа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лацийта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хаар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церан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цу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балхах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800" b="0" kern="1200" dirty="0" err="1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самукъадалийтар</a:t>
          </a:r>
          <a:r>
            <a:rPr lang="ru-RU" sz="1800" b="0" kern="1200" dirty="0">
              <a:solidFill>
                <a:srgbClr val="FFFF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rPr>
            <a:t>. </a:t>
          </a:r>
        </a:p>
      </dsp:txBody>
      <dsp:txXfrm>
        <a:off x="174240" y="5032862"/>
        <a:ext cx="4850578" cy="905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90D00-C464-47A8-A9CC-E6D318C3CD58}">
      <dsp:nvSpPr>
        <dsp:cNvPr id="0" name=""/>
        <dsp:cNvSpPr/>
      </dsp:nvSpPr>
      <dsp:spPr>
        <a:xfrm>
          <a:off x="2678" y="2395239"/>
          <a:ext cx="3263800" cy="130552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+mj-lt"/>
            <a:buNone/>
          </a:pPr>
          <a:r>
            <a:rPr kumimoji="0" lang="ru-RU" sz="19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1.Кечамаллин </a:t>
          </a:r>
          <a:r>
            <a:rPr kumimoji="0" lang="ru-RU" sz="1900" b="1" i="0" u="none" strike="noStrike" kern="1200" cap="none" spc="0" normalizeH="0" baseline="0" noProof="0" dirty="0" err="1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мур</a:t>
          </a:r>
          <a:endParaRPr kumimoji="0" lang="ru-RU" sz="1900" b="1" i="0" u="none" strike="noStrike" kern="1200" cap="none" spc="0" normalizeH="0" baseline="0" noProof="0" dirty="0">
            <a:ln/>
            <a:solidFill>
              <a:srgbClr val="002060"/>
            </a:solidFill>
            <a:effectLst/>
            <a:uLnTx/>
            <a:uFillTx/>
            <a:latin typeface="Georgia" panose="02040502050405020303" pitchFamily="18" charset="0"/>
            <a:ea typeface="+mn-ea"/>
            <a:cs typeface="+mn-cs"/>
          </a:endParaRPr>
        </a:p>
      </dsp:txBody>
      <dsp:txXfrm>
        <a:off x="655438" y="2395239"/>
        <a:ext cx="1958280" cy="1305520"/>
      </dsp:txXfrm>
    </dsp:sp>
    <dsp:sp modelId="{106F2A2A-AD8E-44DA-8A73-2A80F57D66E1}">
      <dsp:nvSpPr>
        <dsp:cNvPr id="0" name=""/>
        <dsp:cNvSpPr/>
      </dsp:nvSpPr>
      <dsp:spPr>
        <a:xfrm>
          <a:off x="2940099" y="2395239"/>
          <a:ext cx="3263800" cy="130552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9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2. </a:t>
          </a:r>
          <a:r>
            <a:rPr kumimoji="0" lang="ru-RU" sz="1900" b="1" i="0" u="none" strike="noStrike" kern="1200" cap="none" spc="0" normalizeH="0" baseline="0" noProof="0" dirty="0" err="1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Коьрта</a:t>
          </a:r>
          <a:r>
            <a:rPr kumimoji="0" lang="ru-RU" sz="19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 </a:t>
          </a:r>
          <a:r>
            <a:rPr kumimoji="0" lang="ru-RU" sz="1900" b="1" i="0" u="none" strike="noStrike" kern="1200" cap="none" spc="0" normalizeH="0" baseline="0" noProof="0" dirty="0" err="1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мур</a:t>
          </a:r>
          <a:endParaRPr kumimoji="0" lang="ru-RU" sz="1900" b="1" i="0" u="none" strike="noStrike" kern="1200" cap="none" spc="0" normalizeH="0" baseline="0" noProof="0" dirty="0">
            <a:ln/>
            <a:solidFill>
              <a:srgbClr val="002060"/>
            </a:solidFill>
            <a:effectLst/>
            <a:uLnTx/>
            <a:uFillTx/>
            <a:latin typeface="Georgia" panose="02040502050405020303" pitchFamily="18" charset="0"/>
            <a:ea typeface="+mn-ea"/>
            <a:cs typeface="+mn-cs"/>
          </a:endParaRPr>
        </a:p>
      </dsp:txBody>
      <dsp:txXfrm>
        <a:off x="3592859" y="2395239"/>
        <a:ext cx="1958280" cy="1305520"/>
      </dsp:txXfrm>
    </dsp:sp>
    <dsp:sp modelId="{15BEF2FF-5671-4D61-9FC8-746C80B74D0A}">
      <dsp:nvSpPr>
        <dsp:cNvPr id="0" name=""/>
        <dsp:cNvSpPr/>
      </dsp:nvSpPr>
      <dsp:spPr>
        <a:xfrm>
          <a:off x="5877520" y="2395239"/>
          <a:ext cx="3263800" cy="130552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19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3. </a:t>
          </a:r>
          <a:r>
            <a:rPr kumimoji="0" lang="ru-RU" sz="1900" b="1" i="0" u="none" strike="noStrike" kern="1200" cap="none" spc="0" normalizeH="0" baseline="0" noProof="0" dirty="0" err="1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Дерзоран</a:t>
          </a:r>
          <a:r>
            <a:rPr kumimoji="0" lang="ru-RU" sz="19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 </a:t>
          </a:r>
          <a:r>
            <a:rPr kumimoji="0" lang="ru-RU" sz="1900" b="1" i="0" u="none" strike="noStrike" kern="1200" cap="none" spc="0" normalizeH="0" baseline="0" noProof="0" dirty="0" err="1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мур</a:t>
          </a:r>
          <a:r>
            <a:rPr kumimoji="0" lang="ru-RU" sz="19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 </a:t>
          </a:r>
          <a:endParaRPr lang="ru-RU" sz="1900" b="1" kern="1200" dirty="0">
            <a:solidFill>
              <a:srgbClr val="002060"/>
            </a:solidFill>
          </a:endParaRPr>
        </a:p>
      </dsp:txBody>
      <dsp:txXfrm>
        <a:off x="6530280" y="2395239"/>
        <a:ext cx="1958280" cy="13055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E4712-E139-4BB2-8BCE-EF5A53797934}">
      <dsp:nvSpPr>
        <dsp:cNvPr id="0" name=""/>
        <dsp:cNvSpPr/>
      </dsp:nvSpPr>
      <dsp:spPr>
        <a:xfrm>
          <a:off x="5063027" y="3266679"/>
          <a:ext cx="4762585" cy="1962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 err="1">
              <a:solidFill>
                <a:srgbClr val="FFFF00"/>
              </a:solidFill>
              <a:latin typeface="Georgia" panose="02040502050405020303" pitchFamily="18" charset="0"/>
            </a:rPr>
            <a:t>Кечамаллин</a:t>
          </a:r>
          <a:r>
            <a:rPr lang="ru-RU" sz="2500" b="1" kern="1200" dirty="0">
              <a:solidFill>
                <a:srgbClr val="FFFF00"/>
              </a:solidFill>
              <a:latin typeface="Georgia" panose="02040502050405020303" pitchFamily="18" charset="0"/>
            </a:rPr>
            <a:t> </a:t>
          </a:r>
          <a:r>
            <a:rPr lang="ru-RU" sz="2500" b="1" kern="1200" dirty="0" err="1">
              <a:solidFill>
                <a:srgbClr val="FFFF00"/>
              </a:solidFill>
              <a:latin typeface="Georgia" panose="02040502050405020303" pitchFamily="18" charset="0"/>
            </a:rPr>
            <a:t>муьрехь</a:t>
          </a:r>
          <a:r>
            <a:rPr lang="ru-RU" sz="2500" b="1" kern="1200" dirty="0">
              <a:solidFill>
                <a:srgbClr val="FFFF00"/>
              </a:solidFill>
              <a:latin typeface="Georgia" panose="02040502050405020303" pitchFamily="18" charset="0"/>
            </a:rPr>
            <a:t> д1ахьон </a:t>
          </a:r>
          <a:r>
            <a:rPr lang="ru-RU" sz="2500" b="1" kern="1200" dirty="0" err="1">
              <a:solidFill>
                <a:srgbClr val="FFFF00"/>
              </a:solidFill>
              <a:latin typeface="Georgia" panose="02040502050405020303" pitchFamily="18" charset="0"/>
            </a:rPr>
            <a:t>берг</a:t>
          </a:r>
          <a:r>
            <a:rPr lang="ru-RU" sz="2500" b="1" kern="1200" dirty="0">
              <a:solidFill>
                <a:srgbClr val="FFFF00"/>
              </a:solidFill>
              <a:latin typeface="Georgia" panose="02040502050405020303" pitchFamily="18" charset="0"/>
            </a:rPr>
            <a:t> </a:t>
          </a:r>
          <a:r>
            <a:rPr lang="ru-RU" sz="2500" b="1" kern="1200" dirty="0" err="1">
              <a:solidFill>
                <a:srgbClr val="FFFF00"/>
              </a:solidFill>
              <a:latin typeface="Georgia" panose="02040502050405020303" pitchFamily="18" charset="0"/>
            </a:rPr>
            <a:t>хьалхара</a:t>
          </a:r>
          <a:r>
            <a:rPr lang="ru-RU" sz="2500" b="1" kern="1200" dirty="0">
              <a:solidFill>
                <a:srgbClr val="FFFF00"/>
              </a:solidFill>
              <a:latin typeface="Georgia" panose="02040502050405020303" pitchFamily="18" charset="0"/>
            </a:rPr>
            <a:t> </a:t>
          </a:r>
          <a:r>
            <a:rPr lang="ru-RU" sz="2500" b="1" kern="1200" dirty="0" err="1">
              <a:solidFill>
                <a:srgbClr val="FFFF00"/>
              </a:solidFill>
              <a:latin typeface="Georgia" panose="02040502050405020303" pitchFamily="18" charset="0"/>
            </a:rPr>
            <a:t>болх</a:t>
          </a:r>
          <a:r>
            <a:rPr lang="ru-RU" sz="2500" b="1" kern="1200" dirty="0">
              <a:solidFill>
                <a:srgbClr val="FFFF00"/>
              </a:solidFill>
              <a:latin typeface="Georgia" panose="02040502050405020303" pitchFamily="18" charset="0"/>
            </a:rPr>
            <a:t> </a:t>
          </a:r>
          <a:r>
            <a:rPr lang="ru-RU" sz="2500" b="1" kern="1200" dirty="0" err="1">
              <a:solidFill>
                <a:srgbClr val="FFFF00"/>
              </a:solidFill>
              <a:latin typeface="Georgia" panose="02040502050405020303" pitchFamily="18" charset="0"/>
            </a:rPr>
            <a:t>бу</a:t>
          </a:r>
          <a:r>
            <a:rPr lang="ru-RU" sz="2500" b="1" kern="1200" dirty="0">
              <a:solidFill>
                <a:srgbClr val="FFFF00"/>
              </a:solidFill>
              <a:latin typeface="Georgia" panose="02040502050405020303" pitchFamily="18" charset="0"/>
            </a:rPr>
            <a:t>: </a:t>
          </a:r>
        </a:p>
      </dsp:txBody>
      <dsp:txXfrm>
        <a:off x="5760491" y="3554145"/>
        <a:ext cx="3367657" cy="1388008"/>
      </dsp:txXfrm>
    </dsp:sp>
    <dsp:sp modelId="{A0A028A8-375F-4C10-93BB-9C0833BA5561}">
      <dsp:nvSpPr>
        <dsp:cNvPr id="0" name=""/>
        <dsp:cNvSpPr/>
      </dsp:nvSpPr>
      <dsp:spPr>
        <a:xfrm rot="16158150">
          <a:off x="7069564" y="2255471"/>
          <a:ext cx="709799" cy="723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 rot="10800000">
        <a:off x="7177330" y="2506627"/>
        <a:ext cx="496859" cy="434080"/>
      </dsp:txXfrm>
    </dsp:sp>
    <dsp:sp modelId="{287D7120-D5A8-4316-B4E2-FB4259306A7E}">
      <dsp:nvSpPr>
        <dsp:cNvPr id="0" name=""/>
        <dsp:cNvSpPr/>
      </dsp:nvSpPr>
      <dsp:spPr>
        <a:xfrm>
          <a:off x="5920868" y="12511"/>
          <a:ext cx="2967085" cy="19150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1) 1алашо, т1едехкарш д1ах1иттор</a:t>
          </a:r>
        </a:p>
      </dsp:txBody>
      <dsp:txXfrm>
        <a:off x="6355388" y="292966"/>
        <a:ext cx="2098045" cy="1354154"/>
      </dsp:txXfrm>
    </dsp:sp>
    <dsp:sp modelId="{3D6A2FF0-5F18-4A78-BF3F-6B30D86F45B5}">
      <dsp:nvSpPr>
        <dsp:cNvPr id="0" name=""/>
        <dsp:cNvSpPr/>
      </dsp:nvSpPr>
      <dsp:spPr>
        <a:xfrm rot="19136466">
          <a:off x="8664450" y="2361302"/>
          <a:ext cx="1061345" cy="723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>
        <a:off x="8691142" y="2577276"/>
        <a:ext cx="844305" cy="434080"/>
      </dsp:txXfrm>
    </dsp:sp>
    <dsp:sp modelId="{75E12ED8-6829-4F9F-B966-D12731170532}">
      <dsp:nvSpPr>
        <dsp:cNvPr id="0" name=""/>
        <dsp:cNvSpPr/>
      </dsp:nvSpPr>
      <dsp:spPr>
        <a:xfrm>
          <a:off x="9372429" y="318751"/>
          <a:ext cx="2967085" cy="19150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2) методически литература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йовзар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, 1амор;</a:t>
          </a:r>
        </a:p>
      </dsp:txBody>
      <dsp:txXfrm>
        <a:off x="9806949" y="599206"/>
        <a:ext cx="2098045" cy="1354154"/>
      </dsp:txXfrm>
    </dsp:sp>
    <dsp:sp modelId="{23F4F198-09EE-43A4-BBAB-02DA36EC5ABA}">
      <dsp:nvSpPr>
        <dsp:cNvPr id="0" name=""/>
        <dsp:cNvSpPr/>
      </dsp:nvSpPr>
      <dsp:spPr>
        <a:xfrm rot="21599285">
          <a:off x="10171055" y="3885761"/>
          <a:ext cx="832204" cy="723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>
        <a:off x="10171055" y="4030478"/>
        <a:ext cx="615164" cy="434080"/>
      </dsp:txXfrm>
    </dsp:sp>
    <dsp:sp modelId="{6C273937-1447-4577-A3BE-DC39564ABD9D}">
      <dsp:nvSpPr>
        <dsp:cNvPr id="0" name=""/>
        <dsp:cNvSpPr/>
      </dsp:nvSpPr>
      <dsp:spPr>
        <a:xfrm>
          <a:off x="11395810" y="3289486"/>
          <a:ext cx="2967085" cy="191506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3) хила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дезачу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жам1ан прогноз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йар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;</a:t>
          </a:r>
        </a:p>
      </dsp:txBody>
      <dsp:txXfrm>
        <a:off x="11830330" y="3569941"/>
        <a:ext cx="2098045" cy="1354154"/>
      </dsp:txXfrm>
    </dsp:sp>
    <dsp:sp modelId="{61360B1C-E3F3-4608-8125-38233FD9CFC2}">
      <dsp:nvSpPr>
        <dsp:cNvPr id="0" name=""/>
        <dsp:cNvSpPr/>
      </dsp:nvSpPr>
      <dsp:spPr>
        <a:xfrm rot="2377134">
          <a:off x="8720245" y="5376163"/>
          <a:ext cx="1047323" cy="723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>
        <a:off x="8745172" y="5451656"/>
        <a:ext cx="830283" cy="434080"/>
      </dsp:txXfrm>
    </dsp:sp>
    <dsp:sp modelId="{C2ABEA2C-5181-49D3-8C16-BE2143423340}">
      <dsp:nvSpPr>
        <dsp:cNvPr id="0" name=""/>
        <dsp:cNvSpPr/>
      </dsp:nvSpPr>
      <dsp:spPr>
        <a:xfrm>
          <a:off x="9456477" y="6184455"/>
          <a:ext cx="2967085" cy="191506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4)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хьехархойн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кхиорхошца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,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церан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дай-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наношца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бан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безачу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белхан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план х1оттор;</a:t>
          </a:r>
        </a:p>
      </dsp:txBody>
      <dsp:txXfrm>
        <a:off x="9890997" y="6464910"/>
        <a:ext cx="2098045" cy="1354154"/>
      </dsp:txXfrm>
    </dsp:sp>
    <dsp:sp modelId="{7A96EC89-A59C-40F8-9846-2B4E1FD30E36}">
      <dsp:nvSpPr>
        <dsp:cNvPr id="0" name=""/>
        <dsp:cNvSpPr/>
      </dsp:nvSpPr>
      <dsp:spPr>
        <a:xfrm rot="5442349">
          <a:off x="7079862" y="5498503"/>
          <a:ext cx="689194" cy="723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 rot="10800000">
        <a:off x="7184514" y="5539826"/>
        <a:ext cx="482436" cy="434080"/>
      </dsp:txXfrm>
    </dsp:sp>
    <dsp:sp modelId="{BC94ADBA-3D8F-415C-B591-F5417C9091EE}">
      <dsp:nvSpPr>
        <dsp:cNvPr id="0" name=""/>
        <dsp:cNvSpPr/>
      </dsp:nvSpPr>
      <dsp:spPr>
        <a:xfrm>
          <a:off x="5920871" y="6529845"/>
          <a:ext cx="2967085" cy="191506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5)  бан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безачу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балхана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оьшур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болу г1ирс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вовшахтохар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;</a:t>
          </a:r>
        </a:p>
      </dsp:txBody>
      <dsp:txXfrm>
        <a:off x="6355391" y="6810300"/>
        <a:ext cx="2098045" cy="1354154"/>
      </dsp:txXfrm>
    </dsp:sp>
    <dsp:sp modelId="{9DB8A320-EEBF-420D-8E72-070D78A832BF}">
      <dsp:nvSpPr>
        <dsp:cNvPr id="0" name=""/>
        <dsp:cNvSpPr/>
      </dsp:nvSpPr>
      <dsp:spPr>
        <a:xfrm rot="8566857">
          <a:off x="5157266" y="5267717"/>
          <a:ext cx="937022" cy="723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 rot="10800000">
        <a:off x="5352204" y="5346771"/>
        <a:ext cx="719982" cy="434080"/>
      </dsp:txXfrm>
    </dsp:sp>
    <dsp:sp modelId="{4F9F1177-7F51-4B5A-BD34-1DEE18DA1890}">
      <dsp:nvSpPr>
        <dsp:cNvPr id="0" name=""/>
        <dsp:cNvSpPr/>
      </dsp:nvSpPr>
      <dsp:spPr>
        <a:xfrm>
          <a:off x="2456528" y="5952323"/>
          <a:ext cx="2967085" cy="19150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6) предметно-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кхиоран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меттиг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нисйар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;</a:t>
          </a:r>
        </a:p>
      </dsp:txBody>
      <dsp:txXfrm>
        <a:off x="2891048" y="6232778"/>
        <a:ext cx="2098045" cy="1354154"/>
      </dsp:txXfrm>
    </dsp:sp>
    <dsp:sp modelId="{9A8293F3-EC39-42A1-8903-EE76A7F600C2}">
      <dsp:nvSpPr>
        <dsp:cNvPr id="0" name=""/>
        <dsp:cNvSpPr/>
      </dsp:nvSpPr>
      <dsp:spPr>
        <a:xfrm rot="10812784">
          <a:off x="4041801" y="3875104"/>
          <a:ext cx="721738" cy="723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 rot="10800000">
        <a:off x="4258321" y="4020201"/>
        <a:ext cx="505217" cy="434080"/>
      </dsp:txXfrm>
    </dsp:sp>
    <dsp:sp modelId="{999BEB29-8353-4DB3-85AB-CFD02E77C181}">
      <dsp:nvSpPr>
        <dsp:cNvPr id="0" name=""/>
        <dsp:cNvSpPr/>
      </dsp:nvSpPr>
      <dsp:spPr>
        <a:xfrm>
          <a:off x="734302" y="3271181"/>
          <a:ext cx="2967085" cy="19150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7)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исбаьхьаллин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а,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познавательни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а литература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харжар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;</a:t>
          </a:r>
        </a:p>
      </dsp:txBody>
      <dsp:txXfrm>
        <a:off x="1168822" y="3551636"/>
        <a:ext cx="2098045" cy="1354154"/>
      </dsp:txXfrm>
    </dsp:sp>
    <dsp:sp modelId="{29C2CD4A-67D7-40BB-95BA-17A6765068AF}">
      <dsp:nvSpPr>
        <dsp:cNvPr id="0" name=""/>
        <dsp:cNvSpPr/>
      </dsp:nvSpPr>
      <dsp:spPr>
        <a:xfrm rot="13218026">
          <a:off x="5100725" y="2360009"/>
          <a:ext cx="1087490" cy="723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 rot="10800000">
        <a:off x="5292009" y="2574893"/>
        <a:ext cx="870450" cy="434080"/>
      </dsp:txXfrm>
    </dsp:sp>
    <dsp:sp modelId="{E0F7283B-762E-4840-BC67-DEAA231A69CC}">
      <dsp:nvSpPr>
        <dsp:cNvPr id="0" name=""/>
        <dsp:cNvSpPr/>
      </dsp:nvSpPr>
      <dsp:spPr>
        <a:xfrm>
          <a:off x="2456551" y="318773"/>
          <a:ext cx="2967085" cy="191506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8)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хьехархоша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берашца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,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церан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дай-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наношца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,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кхеташ-кхиорхошца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бан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безачу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белхийн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</a:t>
          </a:r>
          <a:r>
            <a:rPr lang="ru-RU" sz="1400" kern="1200" dirty="0" err="1">
              <a:solidFill>
                <a:schemeClr val="tx1"/>
              </a:solidFill>
              <a:latin typeface="Georgia" panose="02040502050405020303" pitchFamily="18" charset="0"/>
            </a:rPr>
            <a:t>конспекташ</a:t>
          </a:r>
          <a:r>
            <a:rPr lang="ru-RU" sz="1400" kern="1200" dirty="0">
              <a:solidFill>
                <a:schemeClr val="tx1"/>
              </a:solidFill>
              <a:latin typeface="Georgia" panose="02040502050405020303" pitchFamily="18" charset="0"/>
            </a:rPr>
            <a:t> х1иттор.</a:t>
          </a:r>
        </a:p>
      </dsp:txBody>
      <dsp:txXfrm>
        <a:off x="2891071" y="599228"/>
        <a:ext cx="2098045" cy="13541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54598-C595-4017-986C-232FF8CFBEC2}">
      <dsp:nvSpPr>
        <dsp:cNvPr id="0" name=""/>
        <dsp:cNvSpPr/>
      </dsp:nvSpPr>
      <dsp:spPr>
        <a:xfrm>
          <a:off x="440463" y="1476510"/>
          <a:ext cx="3015375" cy="28291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EC9CF6-62B4-4B27-9C5B-8D2B05FD5B5D}">
      <dsp:nvSpPr>
        <dsp:cNvPr id="0" name=""/>
        <dsp:cNvSpPr/>
      </dsp:nvSpPr>
      <dsp:spPr>
        <a:xfrm>
          <a:off x="347938" y="4420554"/>
          <a:ext cx="3307993" cy="22512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Georgia" panose="02040502050405020303" pitchFamily="18" charset="0"/>
            </a:rPr>
            <a:t>1.Исбаьхьаллийн литература </a:t>
          </a:r>
          <a:r>
            <a:rPr lang="ru-RU" sz="2000" kern="1200" dirty="0" err="1">
              <a:latin typeface="Georgia" panose="02040502050405020303" pitchFamily="18" charset="0"/>
            </a:rPr>
            <a:t>йешар</a:t>
          </a:r>
          <a:r>
            <a:rPr lang="ru-RU" sz="2000" kern="1200" dirty="0">
              <a:latin typeface="Georgia" panose="02040502050405020303" pitchFamily="18" charset="0"/>
            </a:rPr>
            <a:t>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Georgia" panose="02040502050405020303" pitchFamily="18" charset="0"/>
            </a:rPr>
            <a:t>2.Берашца </a:t>
          </a:r>
          <a:r>
            <a:rPr lang="ru-RU" sz="2000" kern="1200" dirty="0" err="1">
              <a:latin typeface="Georgia" panose="02040502050405020303" pitchFamily="18" charset="0"/>
            </a:rPr>
            <a:t>ден</a:t>
          </a:r>
          <a:r>
            <a:rPr lang="ru-RU" sz="2000" kern="1200" dirty="0">
              <a:latin typeface="Georgia" panose="02040502050405020303" pitchFamily="18" charset="0"/>
            </a:rPr>
            <a:t> </a:t>
          </a:r>
          <a:r>
            <a:rPr lang="ru-RU" sz="2000" kern="1200" dirty="0" err="1">
              <a:latin typeface="Georgia" panose="02040502050405020303" pitchFamily="18" charset="0"/>
            </a:rPr>
            <a:t>къамел</a:t>
          </a:r>
          <a:r>
            <a:rPr lang="ru-RU" sz="2000" kern="1200" dirty="0">
              <a:latin typeface="Georgia" panose="02040502050405020303" pitchFamily="18" charset="0"/>
            </a:rPr>
            <a:t> (беседа).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Georgia" panose="02040502050405020303" pitchFamily="18" charset="0"/>
            </a:rPr>
            <a:t>3.Вовшахтоьхнадешаран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Georgia" panose="02040502050405020303" pitchFamily="18" charset="0"/>
            </a:rPr>
            <a:t>(1аморан) </a:t>
          </a:r>
          <a:r>
            <a:rPr lang="ru-RU" sz="2000" kern="1200" dirty="0" err="1">
              <a:latin typeface="Georgia" panose="02040502050405020303" pitchFamily="18" charset="0"/>
            </a:rPr>
            <a:t>болх</a:t>
          </a:r>
          <a:r>
            <a:rPr lang="ru-RU" sz="2000" kern="1200" dirty="0">
              <a:latin typeface="Georgia" panose="02040502050405020303" pitchFamily="18" charset="0"/>
            </a:rPr>
            <a:t> (ООД)</a:t>
          </a:r>
        </a:p>
      </dsp:txBody>
      <dsp:txXfrm>
        <a:off x="413875" y="4486491"/>
        <a:ext cx="3176119" cy="2119380"/>
      </dsp:txXfrm>
    </dsp:sp>
    <dsp:sp modelId="{0279C5B0-A18E-4CA3-A401-829AE6FB6104}">
      <dsp:nvSpPr>
        <dsp:cNvPr id="0" name=""/>
        <dsp:cNvSpPr/>
      </dsp:nvSpPr>
      <dsp:spPr>
        <a:xfrm rot="81308">
          <a:off x="3663100" y="2666646"/>
          <a:ext cx="462923" cy="5409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/>
        </a:p>
      </dsp:txBody>
      <dsp:txXfrm>
        <a:off x="3663119" y="2773193"/>
        <a:ext cx="324046" cy="324567"/>
      </dsp:txXfrm>
    </dsp:sp>
    <dsp:sp modelId="{F9503A3E-9317-4662-8C48-48583F257169}">
      <dsp:nvSpPr>
        <dsp:cNvPr id="0" name=""/>
        <dsp:cNvSpPr/>
      </dsp:nvSpPr>
      <dsp:spPr>
        <a:xfrm>
          <a:off x="4291502" y="1476510"/>
          <a:ext cx="3105538" cy="30134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39000" b="-39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9A4D3B-8B84-4142-A6CC-D3FDEC5E7709}">
      <dsp:nvSpPr>
        <dsp:cNvPr id="0" name=""/>
        <dsp:cNvSpPr/>
      </dsp:nvSpPr>
      <dsp:spPr>
        <a:xfrm>
          <a:off x="4198504" y="4420554"/>
          <a:ext cx="3399597" cy="22512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Georgia" panose="02040502050405020303" pitchFamily="18" charset="0"/>
          </a:endParaRPr>
        </a:p>
      </dsp:txBody>
      <dsp:txXfrm>
        <a:off x="4264441" y="4486491"/>
        <a:ext cx="3267723" cy="2119380"/>
      </dsp:txXfrm>
    </dsp:sp>
    <dsp:sp modelId="{430B67B9-B60D-4009-B8CE-1E4EEE544EEE}">
      <dsp:nvSpPr>
        <dsp:cNvPr id="0" name=""/>
        <dsp:cNvSpPr/>
      </dsp:nvSpPr>
      <dsp:spPr>
        <a:xfrm rot="21598462">
          <a:off x="7721012" y="2661212"/>
          <a:ext cx="324126" cy="5409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/>
        </a:p>
      </dsp:txBody>
      <dsp:txXfrm>
        <a:off x="7721012" y="2769423"/>
        <a:ext cx="226888" cy="324567"/>
      </dsp:txXfrm>
    </dsp:sp>
    <dsp:sp modelId="{47C1E1B6-613C-4DCC-A9B2-17E718055A95}">
      <dsp:nvSpPr>
        <dsp:cNvPr id="0" name=""/>
        <dsp:cNvSpPr/>
      </dsp:nvSpPr>
      <dsp:spPr>
        <a:xfrm>
          <a:off x="8322821" y="1448493"/>
          <a:ext cx="3148694" cy="28645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FC35DE-2F51-4A9D-B41A-894696CBB8EB}">
      <dsp:nvSpPr>
        <dsp:cNvPr id="0" name=""/>
        <dsp:cNvSpPr/>
      </dsp:nvSpPr>
      <dsp:spPr>
        <a:xfrm>
          <a:off x="8219118" y="4136795"/>
          <a:ext cx="3304099" cy="33199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400" kern="1200" dirty="0"/>
        </a:p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400" kern="1200" dirty="0"/>
        </a:p>
      </dsp:txBody>
      <dsp:txXfrm>
        <a:off x="8315892" y="4233569"/>
        <a:ext cx="3110551" cy="31263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A53296-3753-4D05-A2C5-56E36612D068}">
      <dsp:nvSpPr>
        <dsp:cNvPr id="0" name=""/>
        <dsp:cNvSpPr/>
      </dsp:nvSpPr>
      <dsp:spPr>
        <a:xfrm rot="5400000">
          <a:off x="659681" y="1834170"/>
          <a:ext cx="1964409" cy="326873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E3155B-CB2D-4EC3-B97D-7B0551B11AB5}">
      <dsp:nvSpPr>
        <dsp:cNvPr id="0" name=""/>
        <dsp:cNvSpPr/>
      </dsp:nvSpPr>
      <dsp:spPr>
        <a:xfrm>
          <a:off x="331772" y="2810817"/>
          <a:ext cx="2951031" cy="2586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latin typeface="Georgia" panose="02040502050405020303" pitchFamily="18" charset="0"/>
            </a:rPr>
            <a:t>Дерзоран</a:t>
          </a:r>
          <a:r>
            <a:rPr lang="ru-RU" sz="2000" kern="1200" dirty="0">
              <a:latin typeface="Georgia" panose="02040502050405020303" pitchFamily="18" charset="0"/>
            </a:rPr>
            <a:t> </a:t>
          </a:r>
          <a:r>
            <a:rPr lang="ru-RU" sz="2000" kern="1200" dirty="0" err="1">
              <a:latin typeface="Georgia" panose="02040502050405020303" pitchFamily="18" charset="0"/>
            </a:rPr>
            <a:t>муьрехь</a:t>
          </a:r>
          <a:r>
            <a:rPr lang="ru-RU" sz="2000" kern="1200" dirty="0">
              <a:latin typeface="Georgia" panose="02040502050405020303" pitchFamily="18" charset="0"/>
            </a:rPr>
            <a:t> </a:t>
          </a:r>
          <a:r>
            <a:rPr lang="ru-RU" sz="2000" kern="1200" dirty="0" err="1">
              <a:latin typeface="Georgia" panose="02040502050405020303" pitchFamily="18" charset="0"/>
            </a:rPr>
            <a:t>къоман</a:t>
          </a:r>
          <a:r>
            <a:rPr lang="ru-RU" sz="2000" kern="1200" dirty="0">
              <a:latin typeface="Georgia" panose="02040502050405020303" pitchFamily="18" charset="0"/>
            </a:rPr>
            <a:t> </a:t>
          </a:r>
          <a:r>
            <a:rPr lang="ru-RU" sz="2000" kern="1200" dirty="0" err="1">
              <a:latin typeface="Georgia" panose="02040502050405020303" pitchFamily="18" charset="0"/>
            </a:rPr>
            <a:t>турпалхошна</a:t>
          </a:r>
          <a:r>
            <a:rPr lang="ru-RU" sz="2000" kern="1200" dirty="0">
              <a:latin typeface="Georgia" panose="02040502050405020303" pitchFamily="18" charset="0"/>
            </a:rPr>
            <a:t> </a:t>
          </a:r>
          <a:r>
            <a:rPr lang="ru-RU" sz="2000" kern="1200" dirty="0" err="1">
              <a:latin typeface="Georgia" panose="02040502050405020303" pitchFamily="18" charset="0"/>
            </a:rPr>
            <a:t>лерина</a:t>
          </a:r>
          <a:r>
            <a:rPr lang="ru-RU" sz="2000" kern="1200" dirty="0">
              <a:latin typeface="Georgia" panose="02040502050405020303" pitchFamily="18" charset="0"/>
            </a:rPr>
            <a:t> </a:t>
          </a:r>
          <a:r>
            <a:rPr lang="ru-RU" sz="2000" kern="1200" dirty="0" err="1">
              <a:latin typeface="Georgia" panose="02040502050405020303" pitchFamily="18" charset="0"/>
            </a:rPr>
            <a:t>мероприяти</a:t>
          </a:r>
          <a:r>
            <a:rPr lang="ru-RU" sz="2000" kern="1200" dirty="0">
              <a:latin typeface="Georgia" panose="02040502050405020303" pitchFamily="18" charset="0"/>
            </a:rPr>
            <a:t> </a:t>
          </a:r>
          <a:r>
            <a:rPr lang="ru-RU" sz="2000" kern="1200" dirty="0" err="1">
              <a:latin typeface="Georgia" panose="02040502050405020303" pitchFamily="18" charset="0"/>
            </a:rPr>
            <a:t>йир</a:t>
          </a:r>
          <a:r>
            <a:rPr lang="ru-RU" sz="2000" kern="1200" dirty="0">
              <a:latin typeface="Georgia" panose="02040502050405020303" pitchFamily="18" charset="0"/>
            </a:rPr>
            <a:t> </a:t>
          </a:r>
          <a:r>
            <a:rPr lang="ru-RU" sz="2000" kern="1200" dirty="0" err="1">
              <a:latin typeface="Georgia" panose="02040502050405020303" pitchFamily="18" charset="0"/>
            </a:rPr>
            <a:t>йу</a:t>
          </a:r>
          <a:r>
            <a:rPr lang="ru-RU" sz="2000" kern="1200" dirty="0">
              <a:latin typeface="Georgia" panose="02040502050405020303" pitchFamily="18" charset="0"/>
            </a:rPr>
            <a:t>.</a:t>
          </a:r>
        </a:p>
      </dsp:txBody>
      <dsp:txXfrm>
        <a:off x="331772" y="2810817"/>
        <a:ext cx="2951031" cy="2586751"/>
      </dsp:txXfrm>
    </dsp:sp>
    <dsp:sp modelId="{3CD575D1-9A3D-4FF3-831A-95DE3EE494F2}">
      <dsp:nvSpPr>
        <dsp:cNvPr id="0" name=""/>
        <dsp:cNvSpPr/>
      </dsp:nvSpPr>
      <dsp:spPr>
        <a:xfrm>
          <a:off x="2726005" y="1593522"/>
          <a:ext cx="556798" cy="556798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7C6F87-82C2-4573-BC39-1E230DDF2FE8}">
      <dsp:nvSpPr>
        <dsp:cNvPr id="0" name=""/>
        <dsp:cNvSpPr/>
      </dsp:nvSpPr>
      <dsp:spPr>
        <a:xfrm rot="5400000">
          <a:off x="4272319" y="940219"/>
          <a:ext cx="1964409" cy="326873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C595C8-9041-4060-A664-A99927D2CC96}">
      <dsp:nvSpPr>
        <dsp:cNvPr id="0" name=""/>
        <dsp:cNvSpPr/>
      </dsp:nvSpPr>
      <dsp:spPr>
        <a:xfrm>
          <a:off x="3944410" y="1916866"/>
          <a:ext cx="2951031" cy="2586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latin typeface="Georgia" panose="02040502050405020303" pitchFamily="18" charset="0"/>
            </a:rPr>
            <a:t>Кхетош-кхиорхоша</a:t>
          </a:r>
          <a:r>
            <a:rPr lang="ru-RU" sz="2000" kern="1200" dirty="0">
              <a:latin typeface="Georgia" panose="02040502050405020303" pitchFamily="18" charset="0"/>
            </a:rPr>
            <a:t>, </a:t>
          </a:r>
          <a:r>
            <a:rPr lang="ru-RU" sz="2000" kern="1200" dirty="0" err="1">
              <a:latin typeface="Georgia" panose="02040502050405020303" pitchFamily="18" charset="0"/>
            </a:rPr>
            <a:t>бераша</a:t>
          </a:r>
          <a:r>
            <a:rPr lang="ru-RU" sz="2000" kern="1200" dirty="0">
              <a:latin typeface="Georgia" panose="02040502050405020303" pitchFamily="18" charset="0"/>
            </a:rPr>
            <a:t>, дай-</a:t>
          </a:r>
          <a:r>
            <a:rPr lang="ru-RU" sz="2000" kern="1200" dirty="0" err="1">
              <a:latin typeface="Georgia" panose="02040502050405020303" pitchFamily="18" charset="0"/>
            </a:rPr>
            <a:t>наноша</a:t>
          </a:r>
          <a:r>
            <a:rPr lang="ru-RU" sz="2000" kern="1200" dirty="0">
              <a:latin typeface="Georgia" panose="02040502050405020303" pitchFamily="18" charset="0"/>
            </a:rPr>
            <a:t> </a:t>
          </a:r>
          <a:r>
            <a:rPr lang="ru-RU" sz="2000" kern="1200" dirty="0" err="1">
              <a:latin typeface="Georgia" panose="02040502050405020303" pitchFamily="18" charset="0"/>
            </a:rPr>
            <a:t>цхьаьна</a:t>
          </a:r>
          <a:r>
            <a:rPr lang="ru-RU" sz="2000" kern="1200" dirty="0">
              <a:latin typeface="Georgia" panose="02040502050405020303" pitchFamily="18" charset="0"/>
            </a:rPr>
            <a:t> </a:t>
          </a:r>
          <a:r>
            <a:rPr lang="ru-RU" sz="2000" kern="1200" dirty="0" err="1">
              <a:latin typeface="Georgia" panose="02040502050405020303" pitchFamily="18" charset="0"/>
            </a:rPr>
            <a:t>биначу</a:t>
          </a:r>
          <a:r>
            <a:rPr lang="ru-RU" sz="2000" kern="1200" dirty="0">
              <a:latin typeface="Georgia" panose="02040502050405020303" pitchFamily="18" charset="0"/>
            </a:rPr>
            <a:t> </a:t>
          </a:r>
          <a:r>
            <a:rPr lang="ru-RU" sz="2000" kern="1200" dirty="0" err="1">
              <a:latin typeface="Georgia" panose="02040502050405020303" pitchFamily="18" charset="0"/>
            </a:rPr>
            <a:t>белхан</a:t>
          </a:r>
          <a:r>
            <a:rPr lang="ru-RU" sz="2000" kern="1200" dirty="0">
              <a:latin typeface="Georgia" panose="02040502050405020303" pitchFamily="18" charset="0"/>
            </a:rPr>
            <a:t> анализ </a:t>
          </a:r>
          <a:r>
            <a:rPr lang="ru-RU" sz="2000" kern="1200" dirty="0" err="1">
              <a:latin typeface="Georgia" panose="02040502050405020303" pitchFamily="18" charset="0"/>
            </a:rPr>
            <a:t>йар</a:t>
          </a:r>
          <a:endParaRPr lang="ru-RU" sz="2000" kern="1200" dirty="0">
            <a:latin typeface="Georgia" panose="02040502050405020303" pitchFamily="18" charset="0"/>
          </a:endParaRPr>
        </a:p>
      </dsp:txBody>
      <dsp:txXfrm>
        <a:off x="3944410" y="1916866"/>
        <a:ext cx="2951031" cy="2586751"/>
      </dsp:txXfrm>
    </dsp:sp>
    <dsp:sp modelId="{08929624-9F60-4EEB-82F4-8A1EF7D11828}">
      <dsp:nvSpPr>
        <dsp:cNvPr id="0" name=""/>
        <dsp:cNvSpPr/>
      </dsp:nvSpPr>
      <dsp:spPr>
        <a:xfrm>
          <a:off x="6338643" y="699571"/>
          <a:ext cx="556798" cy="556798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E8888-0298-4BB3-B026-6018A9FF2667}">
      <dsp:nvSpPr>
        <dsp:cNvPr id="0" name=""/>
        <dsp:cNvSpPr/>
      </dsp:nvSpPr>
      <dsp:spPr>
        <a:xfrm rot="5400000">
          <a:off x="7884958" y="46268"/>
          <a:ext cx="1964409" cy="3268733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65333-D0BD-453B-9961-C904917C7933}">
      <dsp:nvSpPr>
        <dsp:cNvPr id="0" name=""/>
        <dsp:cNvSpPr/>
      </dsp:nvSpPr>
      <dsp:spPr>
        <a:xfrm>
          <a:off x="7557049" y="1022915"/>
          <a:ext cx="2951031" cy="2586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Georgia" panose="02040502050405020303" pitchFamily="18" charset="0"/>
            </a:rPr>
            <a:t>Проектан </a:t>
          </a:r>
          <a:r>
            <a:rPr lang="ru-RU" sz="2000" kern="1200" dirty="0" err="1">
              <a:latin typeface="Georgia" panose="02040502050405020303" pitchFamily="18" charset="0"/>
            </a:rPr>
            <a:t>декъашхойн</a:t>
          </a:r>
          <a:r>
            <a:rPr lang="ru-RU" sz="2000" kern="1200" dirty="0">
              <a:latin typeface="Georgia" panose="02040502050405020303" pitchFamily="18" charset="0"/>
            </a:rPr>
            <a:t> </a:t>
          </a:r>
          <a:r>
            <a:rPr lang="ru-RU" sz="2000" kern="1200" dirty="0" err="1">
              <a:latin typeface="Georgia" panose="02040502050405020303" pitchFamily="18" charset="0"/>
            </a:rPr>
            <a:t>белхан</a:t>
          </a:r>
          <a:r>
            <a:rPr lang="ru-RU" sz="2000" kern="1200" dirty="0">
              <a:latin typeface="Georgia" panose="02040502050405020303" pitchFamily="18" charset="0"/>
            </a:rPr>
            <a:t> мах </a:t>
          </a:r>
          <a:r>
            <a:rPr lang="ru-RU" sz="2000" kern="1200" dirty="0" err="1">
              <a:latin typeface="Georgia" panose="02040502050405020303" pitchFamily="18" charset="0"/>
            </a:rPr>
            <a:t>хадор</a:t>
          </a:r>
          <a:endParaRPr lang="ru-RU" sz="2000" kern="1200" dirty="0">
            <a:latin typeface="Georgia" panose="02040502050405020303" pitchFamily="18" charset="0"/>
          </a:endParaRPr>
        </a:p>
      </dsp:txBody>
      <dsp:txXfrm>
        <a:off x="7557049" y="1022915"/>
        <a:ext cx="2951031" cy="25867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FD41F-34D1-4E20-B44D-55F7D940B607}">
      <dsp:nvSpPr>
        <dsp:cNvPr id="0" name=""/>
        <dsp:cNvSpPr/>
      </dsp:nvSpPr>
      <dsp:spPr>
        <a:xfrm rot="5400000">
          <a:off x="559609" y="3820708"/>
          <a:ext cx="1668941" cy="277708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6B14A-FC0A-4D91-8E08-7F81E7B9B194}">
      <dsp:nvSpPr>
        <dsp:cNvPr id="0" name=""/>
        <dsp:cNvSpPr/>
      </dsp:nvSpPr>
      <dsp:spPr>
        <a:xfrm>
          <a:off x="281021" y="4650457"/>
          <a:ext cx="2507164" cy="219767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800" kern="1200" dirty="0"/>
        </a:p>
      </dsp:txBody>
      <dsp:txXfrm>
        <a:off x="281021" y="4650457"/>
        <a:ext cx="2507164" cy="2197676"/>
      </dsp:txXfrm>
    </dsp:sp>
    <dsp:sp modelId="{3ADDBABA-2B2C-4885-BD0D-96C9263E5E50}">
      <dsp:nvSpPr>
        <dsp:cNvPr id="0" name=""/>
        <dsp:cNvSpPr/>
      </dsp:nvSpPr>
      <dsp:spPr>
        <a:xfrm>
          <a:off x="2315135" y="3616256"/>
          <a:ext cx="473049" cy="473049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F2C01F-83C7-4C63-94CA-05BBE9E6C42C}">
      <dsp:nvSpPr>
        <dsp:cNvPr id="0" name=""/>
        <dsp:cNvSpPr/>
      </dsp:nvSpPr>
      <dsp:spPr>
        <a:xfrm rot="5400000">
          <a:off x="3628868" y="3061217"/>
          <a:ext cx="1668941" cy="277708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48100D-CF79-4E63-A3AC-44DBAAC48F16}">
      <dsp:nvSpPr>
        <dsp:cNvPr id="0" name=""/>
        <dsp:cNvSpPr/>
      </dsp:nvSpPr>
      <dsp:spPr>
        <a:xfrm>
          <a:off x="3350280" y="3890966"/>
          <a:ext cx="2507164" cy="219767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800" kern="1200" dirty="0"/>
        </a:p>
      </dsp:txBody>
      <dsp:txXfrm>
        <a:off x="3350280" y="3890966"/>
        <a:ext cx="2507164" cy="2197676"/>
      </dsp:txXfrm>
    </dsp:sp>
    <dsp:sp modelId="{44EBA6A9-8C39-46F5-9506-CC7C22F2889F}">
      <dsp:nvSpPr>
        <dsp:cNvPr id="0" name=""/>
        <dsp:cNvSpPr/>
      </dsp:nvSpPr>
      <dsp:spPr>
        <a:xfrm>
          <a:off x="5384394" y="2856765"/>
          <a:ext cx="473049" cy="473049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533A90-8030-4337-9879-043365E7F36F}">
      <dsp:nvSpPr>
        <dsp:cNvPr id="0" name=""/>
        <dsp:cNvSpPr/>
      </dsp:nvSpPr>
      <dsp:spPr>
        <a:xfrm rot="5400000">
          <a:off x="6575574" y="2333936"/>
          <a:ext cx="1668941" cy="277708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F2D927-7B52-48F3-B3DF-5A81C6AA5414}">
      <dsp:nvSpPr>
        <dsp:cNvPr id="0" name=""/>
        <dsp:cNvSpPr/>
      </dsp:nvSpPr>
      <dsp:spPr>
        <a:xfrm>
          <a:off x="6419539" y="3131475"/>
          <a:ext cx="2507164" cy="219767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6419539" y="3131475"/>
        <a:ext cx="2507164" cy="2197676"/>
      </dsp:txXfrm>
    </dsp:sp>
    <dsp:sp modelId="{E6851275-35BA-4D4E-894E-78D7C460B77F}">
      <dsp:nvSpPr>
        <dsp:cNvPr id="0" name=""/>
        <dsp:cNvSpPr/>
      </dsp:nvSpPr>
      <dsp:spPr>
        <a:xfrm>
          <a:off x="8453653" y="2097274"/>
          <a:ext cx="473049" cy="473049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18284B-94C7-433E-A839-6B3ECF1B7417}">
      <dsp:nvSpPr>
        <dsp:cNvPr id="0" name=""/>
        <dsp:cNvSpPr/>
      </dsp:nvSpPr>
      <dsp:spPr>
        <a:xfrm rot="5400000">
          <a:off x="9602760" y="1592553"/>
          <a:ext cx="1668941" cy="277708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4319EC-5B5D-4581-BBE9-E60749E1C6FD}">
      <dsp:nvSpPr>
        <dsp:cNvPr id="0" name=""/>
        <dsp:cNvSpPr/>
      </dsp:nvSpPr>
      <dsp:spPr>
        <a:xfrm>
          <a:off x="9488798" y="2371983"/>
          <a:ext cx="2507164" cy="219767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9488798" y="2371983"/>
        <a:ext cx="2507164" cy="21976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FD41F-34D1-4E20-B44D-55F7D940B607}">
      <dsp:nvSpPr>
        <dsp:cNvPr id="0" name=""/>
        <dsp:cNvSpPr/>
      </dsp:nvSpPr>
      <dsp:spPr>
        <a:xfrm rot="5400000">
          <a:off x="559609" y="3820708"/>
          <a:ext cx="1668941" cy="277708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6B14A-FC0A-4D91-8E08-7F81E7B9B194}">
      <dsp:nvSpPr>
        <dsp:cNvPr id="0" name=""/>
        <dsp:cNvSpPr/>
      </dsp:nvSpPr>
      <dsp:spPr>
        <a:xfrm>
          <a:off x="281021" y="4650457"/>
          <a:ext cx="2507164" cy="219767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800" kern="1200" dirty="0"/>
        </a:p>
      </dsp:txBody>
      <dsp:txXfrm>
        <a:off x="281021" y="4650457"/>
        <a:ext cx="2507164" cy="2197676"/>
      </dsp:txXfrm>
    </dsp:sp>
    <dsp:sp modelId="{3ADDBABA-2B2C-4885-BD0D-96C9263E5E50}">
      <dsp:nvSpPr>
        <dsp:cNvPr id="0" name=""/>
        <dsp:cNvSpPr/>
      </dsp:nvSpPr>
      <dsp:spPr>
        <a:xfrm>
          <a:off x="2315135" y="3616256"/>
          <a:ext cx="473049" cy="473049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F2C01F-83C7-4C63-94CA-05BBE9E6C42C}">
      <dsp:nvSpPr>
        <dsp:cNvPr id="0" name=""/>
        <dsp:cNvSpPr/>
      </dsp:nvSpPr>
      <dsp:spPr>
        <a:xfrm rot="5400000">
          <a:off x="3628868" y="3061217"/>
          <a:ext cx="1668941" cy="277708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48100D-CF79-4E63-A3AC-44DBAAC48F16}">
      <dsp:nvSpPr>
        <dsp:cNvPr id="0" name=""/>
        <dsp:cNvSpPr/>
      </dsp:nvSpPr>
      <dsp:spPr>
        <a:xfrm>
          <a:off x="3350280" y="3890966"/>
          <a:ext cx="2507164" cy="219767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800" kern="1200" dirty="0"/>
        </a:p>
      </dsp:txBody>
      <dsp:txXfrm>
        <a:off x="3350280" y="3890966"/>
        <a:ext cx="2507164" cy="2197676"/>
      </dsp:txXfrm>
    </dsp:sp>
    <dsp:sp modelId="{44EBA6A9-8C39-46F5-9506-CC7C22F2889F}">
      <dsp:nvSpPr>
        <dsp:cNvPr id="0" name=""/>
        <dsp:cNvSpPr/>
      </dsp:nvSpPr>
      <dsp:spPr>
        <a:xfrm>
          <a:off x="5384394" y="2856765"/>
          <a:ext cx="473049" cy="473049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533A90-8030-4337-9879-043365E7F36F}">
      <dsp:nvSpPr>
        <dsp:cNvPr id="0" name=""/>
        <dsp:cNvSpPr/>
      </dsp:nvSpPr>
      <dsp:spPr>
        <a:xfrm rot="5400000">
          <a:off x="6575574" y="2333936"/>
          <a:ext cx="1668941" cy="277708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F2D927-7B52-48F3-B3DF-5A81C6AA5414}">
      <dsp:nvSpPr>
        <dsp:cNvPr id="0" name=""/>
        <dsp:cNvSpPr/>
      </dsp:nvSpPr>
      <dsp:spPr>
        <a:xfrm>
          <a:off x="6419539" y="3131475"/>
          <a:ext cx="2507164" cy="219767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6419539" y="3131475"/>
        <a:ext cx="2507164" cy="2197676"/>
      </dsp:txXfrm>
    </dsp:sp>
    <dsp:sp modelId="{E6851275-35BA-4D4E-894E-78D7C460B77F}">
      <dsp:nvSpPr>
        <dsp:cNvPr id="0" name=""/>
        <dsp:cNvSpPr/>
      </dsp:nvSpPr>
      <dsp:spPr>
        <a:xfrm>
          <a:off x="8453653" y="2097274"/>
          <a:ext cx="473049" cy="473049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18284B-94C7-433E-A839-6B3ECF1B7417}">
      <dsp:nvSpPr>
        <dsp:cNvPr id="0" name=""/>
        <dsp:cNvSpPr/>
      </dsp:nvSpPr>
      <dsp:spPr>
        <a:xfrm rot="5400000">
          <a:off x="9602760" y="1592553"/>
          <a:ext cx="1668941" cy="277708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4319EC-5B5D-4581-BBE9-E60749E1C6FD}">
      <dsp:nvSpPr>
        <dsp:cNvPr id="0" name=""/>
        <dsp:cNvSpPr/>
      </dsp:nvSpPr>
      <dsp:spPr>
        <a:xfrm>
          <a:off x="9488798" y="2371983"/>
          <a:ext cx="2507164" cy="219767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9488798" y="2371983"/>
        <a:ext cx="2507164" cy="21976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FD41F-34D1-4E20-B44D-55F7D940B607}">
      <dsp:nvSpPr>
        <dsp:cNvPr id="0" name=""/>
        <dsp:cNvSpPr/>
      </dsp:nvSpPr>
      <dsp:spPr>
        <a:xfrm rot="5400000">
          <a:off x="559609" y="3820708"/>
          <a:ext cx="1668941" cy="277708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6B14A-FC0A-4D91-8E08-7F81E7B9B194}">
      <dsp:nvSpPr>
        <dsp:cNvPr id="0" name=""/>
        <dsp:cNvSpPr/>
      </dsp:nvSpPr>
      <dsp:spPr>
        <a:xfrm>
          <a:off x="281021" y="4650457"/>
          <a:ext cx="2507164" cy="219767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800" kern="1200" dirty="0"/>
        </a:p>
      </dsp:txBody>
      <dsp:txXfrm>
        <a:off x="281021" y="4650457"/>
        <a:ext cx="2507164" cy="2197676"/>
      </dsp:txXfrm>
    </dsp:sp>
    <dsp:sp modelId="{3ADDBABA-2B2C-4885-BD0D-96C9263E5E50}">
      <dsp:nvSpPr>
        <dsp:cNvPr id="0" name=""/>
        <dsp:cNvSpPr/>
      </dsp:nvSpPr>
      <dsp:spPr>
        <a:xfrm>
          <a:off x="2315135" y="3616256"/>
          <a:ext cx="473049" cy="473049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F2C01F-83C7-4C63-94CA-05BBE9E6C42C}">
      <dsp:nvSpPr>
        <dsp:cNvPr id="0" name=""/>
        <dsp:cNvSpPr/>
      </dsp:nvSpPr>
      <dsp:spPr>
        <a:xfrm rot="5400000">
          <a:off x="3628868" y="3061217"/>
          <a:ext cx="1668941" cy="277708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48100D-CF79-4E63-A3AC-44DBAAC48F16}">
      <dsp:nvSpPr>
        <dsp:cNvPr id="0" name=""/>
        <dsp:cNvSpPr/>
      </dsp:nvSpPr>
      <dsp:spPr>
        <a:xfrm>
          <a:off x="3350280" y="3890966"/>
          <a:ext cx="2507164" cy="219767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800" kern="1200" dirty="0"/>
        </a:p>
      </dsp:txBody>
      <dsp:txXfrm>
        <a:off x="3350280" y="3890966"/>
        <a:ext cx="2507164" cy="2197676"/>
      </dsp:txXfrm>
    </dsp:sp>
    <dsp:sp modelId="{44EBA6A9-8C39-46F5-9506-CC7C22F2889F}">
      <dsp:nvSpPr>
        <dsp:cNvPr id="0" name=""/>
        <dsp:cNvSpPr/>
      </dsp:nvSpPr>
      <dsp:spPr>
        <a:xfrm>
          <a:off x="5384394" y="2856765"/>
          <a:ext cx="473049" cy="473049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533A90-8030-4337-9879-043365E7F36F}">
      <dsp:nvSpPr>
        <dsp:cNvPr id="0" name=""/>
        <dsp:cNvSpPr/>
      </dsp:nvSpPr>
      <dsp:spPr>
        <a:xfrm rot="5400000">
          <a:off x="6575574" y="2333936"/>
          <a:ext cx="1668941" cy="277708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F2D927-7B52-48F3-B3DF-5A81C6AA5414}">
      <dsp:nvSpPr>
        <dsp:cNvPr id="0" name=""/>
        <dsp:cNvSpPr/>
      </dsp:nvSpPr>
      <dsp:spPr>
        <a:xfrm>
          <a:off x="6419539" y="3131475"/>
          <a:ext cx="2507164" cy="219767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6419539" y="3131475"/>
        <a:ext cx="2507164" cy="2197676"/>
      </dsp:txXfrm>
    </dsp:sp>
    <dsp:sp modelId="{E6851275-35BA-4D4E-894E-78D7C460B77F}">
      <dsp:nvSpPr>
        <dsp:cNvPr id="0" name=""/>
        <dsp:cNvSpPr/>
      </dsp:nvSpPr>
      <dsp:spPr>
        <a:xfrm>
          <a:off x="8453653" y="2097274"/>
          <a:ext cx="473049" cy="473049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18284B-94C7-433E-A839-6B3ECF1B7417}">
      <dsp:nvSpPr>
        <dsp:cNvPr id="0" name=""/>
        <dsp:cNvSpPr/>
      </dsp:nvSpPr>
      <dsp:spPr>
        <a:xfrm rot="5400000">
          <a:off x="9602760" y="1592553"/>
          <a:ext cx="1668941" cy="277708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4319EC-5B5D-4581-BBE9-E60749E1C6FD}">
      <dsp:nvSpPr>
        <dsp:cNvPr id="0" name=""/>
        <dsp:cNvSpPr/>
      </dsp:nvSpPr>
      <dsp:spPr>
        <a:xfrm>
          <a:off x="9488798" y="2371983"/>
          <a:ext cx="2507164" cy="219767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9488798" y="2371983"/>
        <a:ext cx="2507164" cy="21976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BC0D5-3813-4C40-BE28-36919FB055F7}">
      <dsp:nvSpPr>
        <dsp:cNvPr id="0" name=""/>
        <dsp:cNvSpPr/>
      </dsp:nvSpPr>
      <dsp:spPr>
        <a:xfrm>
          <a:off x="4175723" y="507780"/>
          <a:ext cx="1828800" cy="11838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3100" b="1" i="0" u="none" strike="noStrike" kern="1200" cap="none" spc="0" normalizeH="0" baseline="0" noProof="0">
              <a:ln/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+mn-cs"/>
            </a:rPr>
            <a:t>Бераш:</a:t>
          </a:r>
          <a:endParaRPr lang="ru-RU" sz="3100" kern="1200" dirty="0"/>
        </a:p>
      </dsp:txBody>
      <dsp:txXfrm>
        <a:off x="4233512" y="565569"/>
        <a:ext cx="1713222" cy="1068240"/>
      </dsp:txXfrm>
    </dsp:sp>
    <dsp:sp modelId="{ADFE2362-4891-44AE-ABCA-DEC3C408EF19}">
      <dsp:nvSpPr>
        <dsp:cNvPr id="0" name=""/>
        <dsp:cNvSpPr/>
      </dsp:nvSpPr>
      <dsp:spPr>
        <a:xfrm rot="5188461">
          <a:off x="4234040" y="2640834"/>
          <a:ext cx="19020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2071" y="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B505D-D675-4C64-9A32-43FE9064C613}">
      <dsp:nvSpPr>
        <dsp:cNvPr id="0" name=""/>
        <dsp:cNvSpPr/>
      </dsp:nvSpPr>
      <dsp:spPr>
        <a:xfrm>
          <a:off x="3670024" y="3590070"/>
          <a:ext cx="3222565" cy="12252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Лакхарчу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тобанера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бераш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мелла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а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каде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проектни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балхана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йукъабевр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бу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нохчийн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турпалхойх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лаьцна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йолчу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.</a:t>
          </a:r>
          <a:endParaRPr lang="ru-RU" sz="1600" kern="1200" dirty="0"/>
        </a:p>
      </dsp:txBody>
      <dsp:txXfrm>
        <a:off x="3729838" y="3649884"/>
        <a:ext cx="3102937" cy="1105668"/>
      </dsp:txXfrm>
    </dsp:sp>
    <dsp:sp modelId="{A6CF6002-B3AD-40FD-BEE7-71DDF79C3485}">
      <dsp:nvSpPr>
        <dsp:cNvPr id="0" name=""/>
        <dsp:cNvSpPr/>
      </dsp:nvSpPr>
      <dsp:spPr>
        <a:xfrm rot="2596159">
          <a:off x="5236641" y="2907536"/>
          <a:ext cx="35479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47963" y="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48F651-BCEB-4545-A623-8B6463E31FBF}">
      <dsp:nvSpPr>
        <dsp:cNvPr id="0" name=""/>
        <dsp:cNvSpPr/>
      </dsp:nvSpPr>
      <dsp:spPr>
        <a:xfrm>
          <a:off x="8113140" y="4123474"/>
          <a:ext cx="2267226" cy="17780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Берийн 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Даймахке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къоман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г1иллакхашка, 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нохчийн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матте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къоман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турпалхошка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(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къаьсттина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Харачойн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Зеламхе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) 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безам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кхуьур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бу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шайн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къомах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Даймахках дог 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лазар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кхуьур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4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ду</a:t>
          </a:r>
          <a:r>
            <a:rPr lang="ru-RU" sz="14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.</a:t>
          </a:r>
          <a:endParaRPr lang="ru-RU" sz="1400" kern="1200" dirty="0"/>
        </a:p>
      </dsp:txBody>
      <dsp:txXfrm>
        <a:off x="8199937" y="4210271"/>
        <a:ext cx="2093632" cy="1604457"/>
      </dsp:txXfrm>
    </dsp:sp>
    <dsp:sp modelId="{3D2A584B-AC63-4C60-BF28-3260879B9FCC}">
      <dsp:nvSpPr>
        <dsp:cNvPr id="0" name=""/>
        <dsp:cNvSpPr/>
      </dsp:nvSpPr>
      <dsp:spPr>
        <a:xfrm rot="7702151">
          <a:off x="1905564" y="3005434"/>
          <a:ext cx="33515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51503" y="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133A98-CBBB-460E-BFA3-35EBB498CC8C}">
      <dsp:nvSpPr>
        <dsp:cNvPr id="0" name=""/>
        <dsp:cNvSpPr/>
      </dsp:nvSpPr>
      <dsp:spPr>
        <a:xfrm>
          <a:off x="697937" y="4319269"/>
          <a:ext cx="2361255" cy="16737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Даймахках болу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кхетаман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суртх1отто 1емар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ду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тайп-тайпанчу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белхашкахь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.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Масала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: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дийцарехь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,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дуьллучу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 </a:t>
          </a:r>
          <a:r>
            <a:rPr lang="ru-RU" sz="1600" kern="1200" dirty="0" err="1">
              <a:effectLst/>
              <a:latin typeface="Georgia" panose="02040502050405020303" pitchFamily="18" charset="0"/>
              <a:ea typeface="Calibri" panose="020F0502020204030204" pitchFamily="34" charset="0"/>
            </a:rPr>
            <a:t>суьртехь</a:t>
          </a:r>
          <a:r>
            <a:rPr lang="ru-RU" sz="1600" kern="1200" dirty="0">
              <a:effectLst/>
              <a:latin typeface="Georgia" panose="02040502050405020303" pitchFamily="18" charset="0"/>
              <a:ea typeface="Calibri" panose="020F0502020204030204" pitchFamily="34" charset="0"/>
            </a:rPr>
            <a:t>.</a:t>
          </a:r>
          <a:endParaRPr lang="ru-RU" sz="1600" kern="1200" dirty="0"/>
        </a:p>
      </dsp:txBody>
      <dsp:txXfrm>
        <a:off x="779643" y="4400975"/>
        <a:ext cx="2197843" cy="15103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8700" y="3195638"/>
            <a:ext cx="11658600" cy="220503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7400" y="5829300"/>
            <a:ext cx="96012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D3E3-D580-4A4B-8F50-D75DE25A8161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784F9-76DB-4E73-8624-0882D2098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13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D3E3-D580-4A4B-8F50-D75DE25A8161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784F9-76DB-4E73-8624-0882D2098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22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944100" y="411958"/>
            <a:ext cx="3086100" cy="87772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411958"/>
            <a:ext cx="9029700" cy="87772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D3E3-D580-4A4B-8F50-D75DE25A8161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784F9-76DB-4E73-8624-0882D2098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94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D3E3-D580-4A4B-8F50-D75DE25A8161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784F9-76DB-4E73-8624-0882D2098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5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470" y="6610351"/>
            <a:ext cx="116586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83470" y="4360070"/>
            <a:ext cx="116586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D3E3-D580-4A4B-8F50-D75DE25A8161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784F9-76DB-4E73-8624-0882D2098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85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2400301"/>
            <a:ext cx="60579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72300" y="2400301"/>
            <a:ext cx="60579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D3E3-D580-4A4B-8F50-D75DE25A8161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784F9-76DB-4E73-8624-0882D2098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87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302670"/>
            <a:ext cx="6060282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5800" y="3262313"/>
            <a:ext cx="6060282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967538" y="2302670"/>
            <a:ext cx="6062663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967538" y="3262313"/>
            <a:ext cx="6062663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D3E3-D580-4A4B-8F50-D75DE25A8161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784F9-76DB-4E73-8624-0882D2098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16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D3E3-D580-4A4B-8F50-D75DE25A8161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784F9-76DB-4E73-8624-0882D2098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543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D3E3-D580-4A4B-8F50-D75DE25A8161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784F9-76DB-4E73-8624-0882D2098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831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409575"/>
            <a:ext cx="4512470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2575" y="409576"/>
            <a:ext cx="7667625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1" y="2152651"/>
            <a:ext cx="4512470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D3E3-D580-4A4B-8F50-D75DE25A8161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784F9-76DB-4E73-8624-0882D2098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787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8432" y="7200900"/>
            <a:ext cx="82296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88432" y="919163"/>
            <a:ext cx="82296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88432" y="8051007"/>
            <a:ext cx="82296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D3E3-D580-4A4B-8F50-D75DE25A8161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784F9-76DB-4E73-8624-0882D2098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022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11957"/>
            <a:ext cx="123444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00301"/>
            <a:ext cx="123444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5800" y="9534526"/>
            <a:ext cx="32004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2D3E3-D580-4A4B-8F50-D75DE25A8161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86300" y="9534526"/>
            <a:ext cx="43434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29800" y="9534526"/>
            <a:ext cx="32004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784F9-76DB-4E73-8624-0882D2098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75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image" Target="../media/image52.jpeg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8.xml"/><Relationship Id="rId12" Type="http://schemas.openxmlformats.org/officeDocument/2006/relationships/image" Target="../media/image51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50.jpeg"/><Relationship Id="rId5" Type="http://schemas.openxmlformats.org/officeDocument/2006/relationships/diagramData" Target="../diagrams/data8.xml"/><Relationship Id="rId10" Type="http://schemas.openxmlformats.org/officeDocument/2006/relationships/image" Target="../media/image40.jpg"/><Relationship Id="rId4" Type="http://schemas.openxmlformats.org/officeDocument/2006/relationships/image" Target="../media/image28.svg"/><Relationship Id="rId9" Type="http://schemas.microsoft.com/office/2007/relationships/diagramDrawing" Target="../diagrams/drawing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image" Target="../media/image55.png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9.xml"/><Relationship Id="rId12" Type="http://schemas.openxmlformats.org/officeDocument/2006/relationships/image" Target="../media/image4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9.xml"/><Relationship Id="rId11" Type="http://schemas.openxmlformats.org/officeDocument/2006/relationships/image" Target="../media/image54.png"/><Relationship Id="rId5" Type="http://schemas.openxmlformats.org/officeDocument/2006/relationships/diagramData" Target="../diagrams/data9.xml"/><Relationship Id="rId10" Type="http://schemas.openxmlformats.org/officeDocument/2006/relationships/image" Target="../media/image53.png"/><Relationship Id="rId4" Type="http://schemas.openxmlformats.org/officeDocument/2006/relationships/image" Target="../media/image28.svg"/><Relationship Id="rId9" Type="http://schemas.microsoft.com/office/2007/relationships/diagramDrawing" Target="../diagrams/drawing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13" Type="http://schemas.openxmlformats.org/officeDocument/2006/relationships/image" Target="../media/image57.jpeg"/><Relationship Id="rId3" Type="http://schemas.microsoft.com/office/2007/relationships/hdphoto" Target="../media/hdphoto2.wdp"/><Relationship Id="rId7" Type="http://schemas.openxmlformats.org/officeDocument/2006/relationships/diagramLayout" Target="../diagrams/layout10.xml"/><Relationship Id="rId12" Type="http://schemas.openxmlformats.org/officeDocument/2006/relationships/image" Target="../media/image51.jpg"/><Relationship Id="rId2" Type="http://schemas.openxmlformats.org/officeDocument/2006/relationships/image" Target="../media/image35.pn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0.xml"/><Relationship Id="rId11" Type="http://schemas.openxmlformats.org/officeDocument/2006/relationships/image" Target="../media/image56.jpg"/><Relationship Id="rId5" Type="http://schemas.openxmlformats.org/officeDocument/2006/relationships/image" Target="../media/image28.svg"/><Relationship Id="rId15" Type="http://schemas.openxmlformats.org/officeDocument/2006/relationships/image" Target="../media/image59.png"/><Relationship Id="rId10" Type="http://schemas.microsoft.com/office/2007/relationships/diagramDrawing" Target="../diagrams/drawing10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10.xml"/><Relationship Id="rId1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hdphoto" Target="../media/hdphoto2.wdp"/><Relationship Id="rId7" Type="http://schemas.openxmlformats.org/officeDocument/2006/relationships/image" Target="../media/image6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5.jpeg"/><Relationship Id="rId5" Type="http://schemas.openxmlformats.org/officeDocument/2006/relationships/image" Target="../media/image28.svg"/><Relationship Id="rId10" Type="http://schemas.openxmlformats.org/officeDocument/2006/relationships/image" Target="../media/image64.jpeg"/><Relationship Id="rId4" Type="http://schemas.openxmlformats.org/officeDocument/2006/relationships/image" Target="../media/image27.png"/><Relationship Id="rId9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microsoft.com/office/2007/relationships/hdphoto" Target="../media/hdphoto2.wdp"/><Relationship Id="rId7" Type="http://schemas.openxmlformats.org/officeDocument/2006/relationships/image" Target="../media/image2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microsoft.com/office/2007/relationships/diagramDrawing" Target="../diagrams/drawing11.xml"/><Relationship Id="rId3" Type="http://schemas.microsoft.com/office/2007/relationships/hdphoto" Target="../media/hdphoto2.wdp"/><Relationship Id="rId7" Type="http://schemas.openxmlformats.org/officeDocument/2006/relationships/image" Target="../media/image21.jpeg"/><Relationship Id="rId12" Type="http://schemas.openxmlformats.org/officeDocument/2006/relationships/diagramColors" Target="../diagrams/colors1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diagramQuickStyle" Target="../diagrams/quickStyle11.xml"/><Relationship Id="rId5" Type="http://schemas.openxmlformats.org/officeDocument/2006/relationships/image" Target="../media/image28.svg"/><Relationship Id="rId10" Type="http://schemas.openxmlformats.org/officeDocument/2006/relationships/diagramLayout" Target="../diagrams/layout11.xml"/><Relationship Id="rId4" Type="http://schemas.openxmlformats.org/officeDocument/2006/relationships/image" Target="../media/image27.png"/><Relationship Id="rId9" Type="http://schemas.openxmlformats.org/officeDocument/2006/relationships/diagramData" Target="../diagrams/data11.xml"/><Relationship Id="rId1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microsoft.com/office/2007/relationships/hdphoto" Target="../media/hdphoto2.wdp"/><Relationship Id="rId7" Type="http://schemas.openxmlformats.org/officeDocument/2006/relationships/image" Target="../media/image2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70.jpeg"/><Relationship Id="rId5" Type="http://schemas.openxmlformats.org/officeDocument/2006/relationships/image" Target="../media/image28.svg"/><Relationship Id="rId10" Type="http://schemas.openxmlformats.org/officeDocument/2006/relationships/image" Target="../media/image69.jpeg"/><Relationship Id="rId4" Type="http://schemas.openxmlformats.org/officeDocument/2006/relationships/image" Target="../media/image27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2.pn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4.png"/><Relationship Id="rId10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12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4.jpeg"/><Relationship Id="rId5" Type="http://schemas.openxmlformats.org/officeDocument/2006/relationships/image" Target="../media/image3.png"/><Relationship Id="rId10" Type="http://schemas.openxmlformats.org/officeDocument/2006/relationships/image" Target="../media/image73.jpeg"/><Relationship Id="rId4" Type="http://schemas.openxmlformats.org/officeDocument/2006/relationships/image" Target="../media/image2.png"/><Relationship Id="rId9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79.jpeg"/><Relationship Id="rId3" Type="http://schemas.openxmlformats.org/officeDocument/2006/relationships/image" Target="../media/image2.png"/><Relationship Id="rId7" Type="http://schemas.openxmlformats.org/officeDocument/2006/relationships/image" Target="../media/image28.svg"/><Relationship Id="rId12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51.jpg"/><Relationship Id="rId5" Type="http://schemas.openxmlformats.org/officeDocument/2006/relationships/image" Target="../media/image4.png"/><Relationship Id="rId10" Type="http://schemas.openxmlformats.org/officeDocument/2006/relationships/image" Target="../media/image78.jpeg"/><Relationship Id="rId4" Type="http://schemas.openxmlformats.org/officeDocument/2006/relationships/image" Target="../media/image3.png"/><Relationship Id="rId9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27.png"/><Relationship Id="rId7" Type="http://schemas.openxmlformats.org/officeDocument/2006/relationships/image" Target="../media/image8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58.jpeg"/><Relationship Id="rId4" Type="http://schemas.openxmlformats.org/officeDocument/2006/relationships/image" Target="../media/image2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jpeg"/><Relationship Id="rId3" Type="http://schemas.microsoft.com/office/2007/relationships/hdphoto" Target="../media/hdphoto2.wdp"/><Relationship Id="rId7" Type="http://schemas.openxmlformats.org/officeDocument/2006/relationships/image" Target="../media/image83.jpeg"/><Relationship Id="rId12" Type="http://schemas.openxmlformats.org/officeDocument/2006/relationships/image" Target="../media/image8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87.jpeg"/><Relationship Id="rId5" Type="http://schemas.openxmlformats.org/officeDocument/2006/relationships/image" Target="../media/image28.svg"/><Relationship Id="rId15" Type="http://schemas.openxmlformats.org/officeDocument/2006/relationships/image" Target="../media/image80.png"/><Relationship Id="rId10" Type="http://schemas.openxmlformats.org/officeDocument/2006/relationships/image" Target="../media/image86.jpeg"/><Relationship Id="rId4" Type="http://schemas.openxmlformats.org/officeDocument/2006/relationships/image" Target="../media/image27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.png"/><Relationship Id="rId7" Type="http://schemas.openxmlformats.org/officeDocument/2006/relationships/diagramData" Target="../diagrams/data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diagramDrawing" Target="../diagrams/drawing1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31.jpg"/><Relationship Id="rId3" Type="http://schemas.openxmlformats.org/officeDocument/2006/relationships/image" Target="../media/image27.png"/><Relationship Id="rId7" Type="http://schemas.openxmlformats.org/officeDocument/2006/relationships/diagramLayout" Target="../diagrams/layout2.xml"/><Relationship Id="rId12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openxmlformats.org/officeDocument/2006/relationships/image" Target="../media/image21.jpeg"/><Relationship Id="rId5" Type="http://schemas.openxmlformats.org/officeDocument/2006/relationships/image" Target="../media/image29.jpeg"/><Relationship Id="rId10" Type="http://schemas.microsoft.com/office/2007/relationships/diagramDrawing" Target="../diagrams/drawing2.xml"/><Relationship Id="rId4" Type="http://schemas.openxmlformats.org/officeDocument/2006/relationships/image" Target="../media/image28.svg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7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5" Type="http://schemas.openxmlformats.org/officeDocument/2006/relationships/image" Target="../media/image29.jpeg"/><Relationship Id="rId10" Type="http://schemas.microsoft.com/office/2007/relationships/diagramDrawing" Target="../diagrams/drawing3.xml"/><Relationship Id="rId4" Type="http://schemas.openxmlformats.org/officeDocument/2006/relationships/image" Target="../media/image28.svg"/><Relationship Id="rId9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4.jpeg"/><Relationship Id="rId4" Type="http://schemas.openxmlformats.org/officeDocument/2006/relationships/image" Target="../media/image28.svg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38.jpeg"/><Relationship Id="rId3" Type="http://schemas.microsoft.com/office/2007/relationships/hdphoto" Target="../media/hdphoto2.wdp"/><Relationship Id="rId7" Type="http://schemas.openxmlformats.org/officeDocument/2006/relationships/diagramLayout" Target="../diagrams/layout5.xml"/><Relationship Id="rId12" Type="http://schemas.openxmlformats.org/officeDocument/2006/relationships/image" Target="../media/image37.jpeg"/><Relationship Id="rId17" Type="http://schemas.openxmlformats.org/officeDocument/2006/relationships/image" Target="../media/image41.png"/><Relationship Id="rId2" Type="http://schemas.openxmlformats.org/officeDocument/2006/relationships/image" Target="../media/image35.png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5.xml"/><Relationship Id="rId11" Type="http://schemas.openxmlformats.org/officeDocument/2006/relationships/image" Target="../media/image36.jpeg"/><Relationship Id="rId5" Type="http://schemas.openxmlformats.org/officeDocument/2006/relationships/image" Target="../media/image28.svg"/><Relationship Id="rId15" Type="http://schemas.microsoft.com/office/2007/relationships/hdphoto" Target="../media/hdphoto3.wdp"/><Relationship Id="rId10" Type="http://schemas.microsoft.com/office/2007/relationships/diagramDrawing" Target="../diagrams/drawing5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5.xml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31.jpg"/><Relationship Id="rId5" Type="http://schemas.openxmlformats.org/officeDocument/2006/relationships/diagramData" Target="../diagrams/data6.xml"/><Relationship Id="rId10" Type="http://schemas.openxmlformats.org/officeDocument/2006/relationships/image" Target="../media/image43.jpg"/><Relationship Id="rId4" Type="http://schemas.openxmlformats.org/officeDocument/2006/relationships/image" Target="../media/image28.svg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image" Target="../media/image47.jpeg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46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45.jpg"/><Relationship Id="rId5" Type="http://schemas.openxmlformats.org/officeDocument/2006/relationships/diagramData" Target="../diagrams/data7.xml"/><Relationship Id="rId10" Type="http://schemas.openxmlformats.org/officeDocument/2006/relationships/image" Target="../media/image40.jpg"/><Relationship Id="rId4" Type="http://schemas.openxmlformats.org/officeDocument/2006/relationships/image" Target="../media/image28.svg"/><Relationship Id="rId9" Type="http://schemas.microsoft.com/office/2007/relationships/diagramDrawing" Target="../diagrams/drawing7.xml"/><Relationship Id="rId1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" y="7755594"/>
            <a:ext cx="3543584" cy="24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58850" y="0"/>
            <a:ext cx="3667788" cy="24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2821" y="7755594"/>
            <a:ext cx="3348372" cy="24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159618" y="52328"/>
            <a:ext cx="3456384" cy="23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92743" y="1106064"/>
            <a:ext cx="9579278" cy="81830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371600">
              <a:lnSpc>
                <a:spcPct val="107000"/>
              </a:lnSpc>
              <a:spcAft>
                <a:spcPts val="1200"/>
              </a:spcAft>
            </a:pPr>
            <a:r>
              <a:rPr lang="ru-RU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Муниципальни</a:t>
            </a: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бюджетни</a:t>
            </a: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школал</a:t>
            </a: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хьалхара</a:t>
            </a: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дешаран</a:t>
            </a: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учреждени</a:t>
            </a: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</a:p>
          <a:p>
            <a:pPr algn="ctr" defTabSz="1371600">
              <a:lnSpc>
                <a:spcPct val="107000"/>
              </a:lnSpc>
              <a:spcAft>
                <a:spcPts val="1200"/>
              </a:spcAft>
            </a:pP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«</a:t>
            </a:r>
            <a:r>
              <a:rPr lang="ru-RU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Гуьмсан</a:t>
            </a: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муниципальни</a:t>
            </a: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 к1оштан </a:t>
            </a:r>
            <a:r>
              <a:rPr lang="ru-RU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Гуьмсе</a:t>
            </a: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 г1алан «Берийн </a:t>
            </a:r>
            <a:r>
              <a:rPr lang="ru-RU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беш</a:t>
            </a: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 № 13 «</a:t>
            </a:r>
            <a:r>
              <a:rPr lang="ru-RU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Ирс</a:t>
            </a: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Georgia" panose="02040502050405020303" pitchFamily="18" charset="0"/>
                <a:ea typeface="Calibri"/>
                <a:cs typeface="Times New Roman"/>
              </a:rPr>
              <a:t>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A0A830-5477-4351-A78E-8919802455BC}"/>
              </a:ext>
            </a:extLst>
          </p:cNvPr>
          <p:cNvSpPr txBox="1"/>
          <p:nvPr/>
        </p:nvSpPr>
        <p:spPr>
          <a:xfrm>
            <a:off x="52402" y="6535470"/>
            <a:ext cx="13563600" cy="1653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spc="386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Georgia" panose="02040502050405020303" pitchFamily="18" charset="0"/>
                <a:ea typeface="Evolventa Bold"/>
                <a:cs typeface="Evolventa Bold"/>
                <a:sym typeface="Evolventa Bold"/>
              </a:rPr>
              <a:t>Проект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86" normalizeH="0" baseline="0" noProof="0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Georgia" panose="02040502050405020303" pitchFamily="18" charset="0"/>
                <a:ea typeface="Evolventa Bold"/>
                <a:cs typeface="Evolventa Bold"/>
                <a:sym typeface="Evolventa Bold"/>
              </a:rPr>
              <a:t>«</a:t>
            </a:r>
            <a:r>
              <a:rPr kumimoji="0" lang="ru-RU" sz="3600" b="1" i="0" u="none" strike="noStrike" kern="1200" cap="none" spc="386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Georgia" panose="02040502050405020303" pitchFamily="18" charset="0"/>
                <a:ea typeface="Evolventa Bold"/>
                <a:cs typeface="Evolventa Bold"/>
                <a:sym typeface="Evolventa Bold"/>
              </a:rPr>
              <a:t>Къонахчун</a:t>
            </a:r>
            <a:r>
              <a:rPr kumimoji="0" lang="ru-RU" sz="3600" b="1" i="0" u="none" strike="noStrike" kern="1200" cap="none" spc="386" normalizeH="0" baseline="0" noProof="0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Georgia" panose="02040502050405020303" pitchFamily="18" charset="0"/>
                <a:ea typeface="Evolventa Bold"/>
                <a:cs typeface="Evolventa Bold"/>
                <a:sym typeface="Evolventa Bold"/>
              </a:rPr>
              <a:t> лар</a:t>
            </a:r>
            <a:r>
              <a:rPr kumimoji="0" lang="en-US" sz="3600" b="1" i="0" u="none" strike="noStrike" kern="1200" cap="none" spc="386" normalizeH="0" baseline="0" noProof="0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Georgia" panose="02040502050405020303" pitchFamily="18" charset="0"/>
                <a:ea typeface="Evolventa Bold"/>
                <a:cs typeface="Evolventa Bold"/>
                <a:sym typeface="Evolventa Bold"/>
              </a:rPr>
              <a:t>»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E1B0636E-68DE-4C99-B42A-BA127C342AEE}"/>
              </a:ext>
            </a:extLst>
          </p:cNvPr>
          <p:cNvSpPr txBox="1"/>
          <p:nvPr/>
        </p:nvSpPr>
        <p:spPr>
          <a:xfrm>
            <a:off x="-65470" y="8189000"/>
            <a:ext cx="14038024" cy="631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5"/>
              </a:lnSpc>
            </a:pPr>
            <a:endParaRPr lang="en-US" sz="2060" b="1" spc="20" dirty="0">
              <a:solidFill>
                <a:srgbClr val="FFFFFF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  <a:p>
            <a:pPr>
              <a:lnSpc>
                <a:spcPts val="2555"/>
              </a:lnSpc>
            </a:pPr>
            <a:endParaRPr lang="en-US" sz="2060" b="1" spc="20" dirty="0">
              <a:solidFill>
                <a:srgbClr val="FFFFFF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B118E2-C0B7-41A4-9CD1-603BB7C48D6A}"/>
              </a:ext>
            </a:extLst>
          </p:cNvPr>
          <p:cNvSpPr txBox="1"/>
          <p:nvPr/>
        </p:nvSpPr>
        <p:spPr>
          <a:xfrm>
            <a:off x="182604" y="8354171"/>
            <a:ext cx="13563600" cy="1653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386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Evolventa Bold"/>
                <a:cs typeface="Evolventa Bold"/>
                <a:sym typeface="Evolventa Bold"/>
              </a:rPr>
              <a:t>Музыкальни </a:t>
            </a:r>
            <a:r>
              <a:rPr kumimoji="0" lang="ru-RU" b="1" i="0" u="none" strike="noStrike" kern="1200" cap="none" spc="386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Evolventa Bold"/>
                <a:cs typeface="Evolventa Bold"/>
                <a:sym typeface="Evolventa Bold"/>
              </a:rPr>
              <a:t>куьйгалхо</a:t>
            </a:r>
            <a:r>
              <a:rPr kumimoji="0" lang="ru-RU" b="1" i="0" u="none" strike="noStrike" kern="1200" cap="none" spc="386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Evolventa Bold"/>
                <a:cs typeface="Evolventa Bold"/>
                <a:sym typeface="Evolventa Bold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386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Evolventa Bold"/>
                <a:cs typeface="Evolventa Bold"/>
                <a:sym typeface="Evolventa Bold"/>
              </a:rPr>
              <a:t>Солтыгова</a:t>
            </a:r>
            <a:r>
              <a:rPr kumimoji="0" lang="ru-RU" b="1" i="0" u="none" strike="noStrike" kern="1200" cap="none" spc="386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Evolventa Bold"/>
                <a:cs typeface="Evolventa Bold"/>
                <a:sym typeface="Evolventa Bold"/>
              </a:rPr>
              <a:t> М. А.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386" normalizeH="0" baseline="0" noProof="0" dirty="0">
              <a:ln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latin typeface="Georgia" panose="02040502050405020303" pitchFamily="18" charset="0"/>
              <a:ea typeface="Evolventa Bold"/>
              <a:cs typeface="Evolventa Bold"/>
              <a:sym typeface="Evolventa Bold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69E2AD5-E363-4426-82DE-A39BEE17D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0" r="15250"/>
          <a:stretch/>
        </p:blipFill>
        <p:spPr bwMode="auto">
          <a:xfrm>
            <a:off x="4266858" y="2530445"/>
            <a:ext cx="4976218" cy="4172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0652336-0DDB-4029-BDF8-BF197F973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/>
          <a:stretch/>
        </p:blipFill>
        <p:spPr bwMode="auto">
          <a:xfrm rot="20449405">
            <a:off x="1119153" y="4563166"/>
            <a:ext cx="237252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3190131-2CA1-49D6-8A21-A15DEA44A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4651">
            <a:off x="10474728" y="4508191"/>
            <a:ext cx="20097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Нохчалла.com - Чечня, чеченцы, обычаи, традиции, история и многое другое">
            <a:extLst>
              <a:ext uri="{FF2B5EF4-FFF2-40B4-BE49-F238E27FC236}">
                <a16:creationId xmlns:a16="http://schemas.microsoft.com/office/drawing/2014/main" id="{E31C6682-9BC9-4D88-A09C-8048C047D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3587">
            <a:off x="-183548" y="3567937"/>
            <a:ext cx="38100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231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3EE391-7697-40AE-909C-C82EA692E6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3716000" cy="10287000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3962399" y="138596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39AFA8-C332-4255-B85F-3DFA025867AA}"/>
              </a:ext>
            </a:extLst>
          </p:cNvPr>
          <p:cNvSpPr txBox="1"/>
          <p:nvPr/>
        </p:nvSpPr>
        <p:spPr>
          <a:xfrm>
            <a:off x="4953000" y="921971"/>
            <a:ext cx="4648873" cy="459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Проектан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белхан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план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4D9A4E5-4548-4189-B40C-A58ECCB4950B}"/>
              </a:ext>
            </a:extLst>
          </p:cNvPr>
          <p:cNvGraphicFramePr/>
          <p:nvPr/>
        </p:nvGraphicFramePr>
        <p:xfrm>
          <a:off x="261113" y="-62228"/>
          <a:ext cx="12001502" cy="8944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7DBB166-D040-49CE-B9BD-5A36CC791C47}"/>
              </a:ext>
            </a:extLst>
          </p:cNvPr>
          <p:cNvSpPr txBox="1"/>
          <p:nvPr/>
        </p:nvSpPr>
        <p:spPr>
          <a:xfrm>
            <a:off x="3587422" y="3882798"/>
            <a:ext cx="2584473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Обарг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Зеламхина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лерина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мероприяти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F979F1-AC79-4B66-AC3A-C9A6D4B80495}"/>
              </a:ext>
            </a:extLst>
          </p:cNvPr>
          <p:cNvSpPr txBox="1"/>
          <p:nvPr/>
        </p:nvSpPr>
        <p:spPr>
          <a:xfrm>
            <a:off x="560945" y="4618033"/>
            <a:ext cx="2438400" cy="30164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Берийн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къоман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турпалхошка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безам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кхиор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Шай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къомах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, Даймахках дог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лазар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кхиор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Обарг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Зеламхех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лаьцна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1амийнарг т1еч1аг1дар;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Жам1 дар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BFC7CC-DC57-4F7A-8EA0-9FB8A9C40A13}"/>
              </a:ext>
            </a:extLst>
          </p:cNvPr>
          <p:cNvSpPr txBox="1"/>
          <p:nvPr/>
        </p:nvSpPr>
        <p:spPr>
          <a:xfrm>
            <a:off x="6589288" y="3146344"/>
            <a:ext cx="2544773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Слайдаш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суьрташ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29C0D3-C19D-4D88-88D5-DFC602E7EAFD}"/>
              </a:ext>
            </a:extLst>
          </p:cNvPr>
          <p:cNvSpPr txBox="1"/>
          <p:nvPr/>
        </p:nvSpPr>
        <p:spPr>
          <a:xfrm>
            <a:off x="9573329" y="2365761"/>
            <a:ext cx="2737358" cy="28555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Музыкальни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куьйгалхо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Солтыгова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Мадина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Лакхарчу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тобанан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кхетош-кхиорхой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Товзарханова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Амина, Албекова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Жайна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Йоккха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кхетош-кхиорхо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Бекмурзаева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Тамила Ж.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39F41A-757C-45F3-9833-0738EC3C88D0}"/>
              </a:ext>
            </a:extLst>
          </p:cNvPr>
          <p:cNvSpPr txBox="1"/>
          <p:nvPr/>
        </p:nvSpPr>
        <p:spPr>
          <a:xfrm>
            <a:off x="1138894" y="3178580"/>
            <a:ext cx="7262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Болх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д1абахьаран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кеп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AA872C-E27F-4711-890C-5EAA14BEFEF3}"/>
              </a:ext>
            </a:extLst>
          </p:cNvPr>
          <p:cNvSpPr txBox="1"/>
          <p:nvPr/>
        </p:nvSpPr>
        <p:spPr>
          <a:xfrm>
            <a:off x="6628900" y="2436888"/>
            <a:ext cx="7262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Пайдаэцна г1ирс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E59578-065A-4B2B-B0FC-BD7BAF26C692}"/>
              </a:ext>
            </a:extLst>
          </p:cNvPr>
          <p:cNvSpPr txBox="1"/>
          <p:nvPr/>
        </p:nvSpPr>
        <p:spPr>
          <a:xfrm>
            <a:off x="9763144" y="1690590"/>
            <a:ext cx="2146283" cy="36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Жоп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луш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берш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CFC5E34-DD98-41AA-9167-3BDFD87658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9" b="24607"/>
          <a:stretch/>
        </p:blipFill>
        <p:spPr>
          <a:xfrm>
            <a:off x="213041" y="476924"/>
            <a:ext cx="3475150" cy="30164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F1F4C5-6735-465B-ACCB-5D7EE761AD80}"/>
              </a:ext>
            </a:extLst>
          </p:cNvPr>
          <p:cNvSpPr txBox="1"/>
          <p:nvPr/>
        </p:nvSpPr>
        <p:spPr>
          <a:xfrm>
            <a:off x="5817325" y="1404789"/>
            <a:ext cx="7262948" cy="398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Бекарг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бутт</a:t>
            </a:r>
            <a:endParaRPr kumimoji="0" lang="ru-RU" sz="20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012A87-F0EC-4962-B2BB-4BDBD6BDC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7" b="6296"/>
          <a:stretch/>
        </p:blipFill>
        <p:spPr>
          <a:xfrm>
            <a:off x="3765335" y="4946114"/>
            <a:ext cx="3626066" cy="37844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044969-0B09-407F-82AD-4049543D3EB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7"/>
          <a:stretch/>
        </p:blipFill>
        <p:spPr>
          <a:xfrm>
            <a:off x="7264924" y="5602618"/>
            <a:ext cx="3527820" cy="41112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409F682-38FF-402E-BBC8-CFBD1115EEB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630" y="7032133"/>
            <a:ext cx="3128554" cy="31285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0238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54AF1A4-6C51-47AA-99FF-3300278262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24" y="-18968"/>
            <a:ext cx="13758789" cy="10268941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4467547" y="342900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1CE1C25-E48D-4CB9-8A0B-9A1C863E0D99}"/>
              </a:ext>
            </a:extLst>
          </p:cNvPr>
          <p:cNvGrpSpPr/>
          <p:nvPr/>
        </p:nvGrpSpPr>
        <p:grpSpPr>
          <a:xfrm>
            <a:off x="4897872" y="1713460"/>
            <a:ext cx="4423762" cy="698613"/>
            <a:chOff x="1494425" y="2055922"/>
            <a:chExt cx="7568202" cy="332667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16C847F1-194F-452C-81BA-5B16D93616C1}"/>
                </a:ext>
              </a:extLst>
            </p:cNvPr>
            <p:cNvSpPr/>
            <p:nvPr/>
          </p:nvSpPr>
          <p:spPr>
            <a:xfrm>
              <a:off x="1494425" y="2066378"/>
              <a:ext cx="7442726" cy="32221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8" name="Прямоугольник: скругленные углы 4">
              <a:extLst>
                <a:ext uri="{FF2B5EF4-FFF2-40B4-BE49-F238E27FC236}">
                  <a16:creationId xmlns:a16="http://schemas.microsoft.com/office/drawing/2014/main" id="{9F31317A-6F41-4561-A068-E41E0840499E}"/>
                </a:ext>
              </a:extLst>
            </p:cNvPr>
            <p:cNvSpPr txBox="1"/>
            <p:nvPr/>
          </p:nvSpPr>
          <p:spPr>
            <a:xfrm>
              <a:off x="1651359" y="2055922"/>
              <a:ext cx="7411268" cy="29075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88306" tIns="0" rIns="288306" bIns="0" numCol="1" spcCol="1270" anchor="ctr" anchorCtr="0">
              <a:noAutofit/>
            </a:bodyPr>
            <a:lstStyle/>
            <a:p>
              <a:pPr marL="0" marR="0" lvl="0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 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</a:endParaRPr>
            </a:p>
            <a:p>
              <a:pPr marL="0" marR="0" lvl="0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Ларден жам1 </a:t>
              </a:r>
            </a:p>
            <a:p>
              <a:pPr marL="0" marR="0" lvl="0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</a:endParaRPr>
            </a:p>
          </p:txBody>
        </p:sp>
      </p:grp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63F8BCE1-1FB6-4CBD-AA7A-FF5877342F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7596156"/>
              </p:ext>
            </p:extLst>
          </p:nvPr>
        </p:nvGraphicFramePr>
        <p:xfrm>
          <a:off x="1600200" y="2136294"/>
          <a:ext cx="105156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AutoShape 2">
            <a:extLst>
              <a:ext uri="{FF2B5EF4-FFF2-40B4-BE49-F238E27FC236}">
                <a16:creationId xmlns:a16="http://schemas.microsoft.com/office/drawing/2014/main" id="{9A8D75B8-524C-4ACA-BB30-7829AA098F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29C2E1-8A55-4556-9FB2-6A842E2C50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463101">
            <a:off x="372837" y="1994362"/>
            <a:ext cx="4572000" cy="25717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DAD2D97-FF64-4AE7-8432-4D8E2663BC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67671">
            <a:off x="9020744" y="2586969"/>
            <a:ext cx="4371975" cy="252777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32D5C9E-34A0-494F-B4D1-46644337F3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6537" y="6483875"/>
            <a:ext cx="2588419" cy="43320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88DF299-C7C4-48A8-A2A1-C9D74A5AF2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328849">
            <a:off x="266476" y="367013"/>
            <a:ext cx="3905669" cy="11944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953928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>
            <a:extLst>
              <a:ext uri="{FF2B5EF4-FFF2-40B4-BE49-F238E27FC236}">
                <a16:creationId xmlns:a16="http://schemas.microsoft.com/office/drawing/2014/main" id="{CA65810E-A7BB-43A1-A8E0-AC84B36E1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04" y="-18067"/>
            <a:ext cx="13749704" cy="1026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4114800" y="157493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79B41E6-9C9F-4AEE-B1A9-E3171D1A1FEB}"/>
              </a:ext>
            </a:extLst>
          </p:cNvPr>
          <p:cNvGrpSpPr/>
          <p:nvPr/>
        </p:nvGrpSpPr>
        <p:grpSpPr>
          <a:xfrm>
            <a:off x="4666648" y="1623072"/>
            <a:ext cx="4423762" cy="698613"/>
            <a:chOff x="1494425" y="2055922"/>
            <a:chExt cx="7568202" cy="332667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222F965E-AAEB-484C-9674-96BB68BF9E98}"/>
                </a:ext>
              </a:extLst>
            </p:cNvPr>
            <p:cNvSpPr/>
            <p:nvPr/>
          </p:nvSpPr>
          <p:spPr>
            <a:xfrm>
              <a:off x="1494425" y="2066378"/>
              <a:ext cx="7442726" cy="32221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5" name="Прямоугольник: скругленные углы 4">
              <a:extLst>
                <a:ext uri="{FF2B5EF4-FFF2-40B4-BE49-F238E27FC236}">
                  <a16:creationId xmlns:a16="http://schemas.microsoft.com/office/drawing/2014/main" id="{9E4D8CDB-3A25-411D-BE06-0E057B2C1A70}"/>
                </a:ext>
              </a:extLst>
            </p:cNvPr>
            <p:cNvSpPr txBox="1"/>
            <p:nvPr/>
          </p:nvSpPr>
          <p:spPr>
            <a:xfrm>
              <a:off x="1651359" y="2055922"/>
              <a:ext cx="7411268" cy="29075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88306" tIns="0" rIns="288306" bIns="0" numCol="1" spcCol="1270" anchor="ctr" anchorCtr="0">
              <a:noAutofit/>
            </a:bodyPr>
            <a:lstStyle/>
            <a:p>
              <a:pPr marL="0" marR="0" lvl="0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 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</a:endParaRPr>
            </a:p>
            <a:p>
              <a:pPr marL="0" marR="0" lvl="0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Ларден жам1 </a:t>
              </a:r>
            </a:p>
            <a:p>
              <a:pPr marL="0" marR="0" lvl="0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</a:endParaRPr>
            </a:p>
          </p:txBody>
        </p:sp>
      </p:grpSp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id="{A1CED03E-70D1-4A24-9915-29B9CCA62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8731242"/>
              </p:ext>
            </p:extLst>
          </p:nvPr>
        </p:nvGraphicFramePr>
        <p:xfrm>
          <a:off x="1689132" y="1857829"/>
          <a:ext cx="105156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2F98D8-9D25-453F-A16C-D0234760A9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1695">
            <a:off x="412432" y="495821"/>
            <a:ext cx="3629025" cy="4838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8EF6C5-F2CE-463C-8EE8-21A1807E0E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973">
            <a:off x="9493986" y="534687"/>
            <a:ext cx="3449079" cy="45987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B9DE31B-9459-449F-A138-C14C0D572A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3185">
            <a:off x="464277" y="7233309"/>
            <a:ext cx="2065472" cy="275396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09CBDF-166E-4FAA-9152-BB5E98482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12" y="182618"/>
            <a:ext cx="3134411" cy="125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A90C71A-0A2D-4F1A-869A-48E96942FD5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2446" r="22014" b="9111"/>
          <a:stretch/>
        </p:blipFill>
        <p:spPr>
          <a:xfrm>
            <a:off x="5181600" y="6907516"/>
            <a:ext cx="3563288" cy="328002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A9E955-1C25-427B-88EB-3B0E2A6BEF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537" y="7614894"/>
            <a:ext cx="2044331" cy="24684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93403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>
            <a:extLst>
              <a:ext uri="{FF2B5EF4-FFF2-40B4-BE49-F238E27FC236}">
                <a16:creationId xmlns:a16="http://schemas.microsoft.com/office/drawing/2014/main" id="{CA65810E-A7BB-43A1-A8E0-AC84B36E1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04" y="-18067"/>
            <a:ext cx="13749704" cy="1026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4114800" y="157493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79B41E6-9C9F-4AEE-B1A9-E3171D1A1FEB}"/>
              </a:ext>
            </a:extLst>
          </p:cNvPr>
          <p:cNvGrpSpPr/>
          <p:nvPr/>
        </p:nvGrpSpPr>
        <p:grpSpPr>
          <a:xfrm>
            <a:off x="4666648" y="1623072"/>
            <a:ext cx="4423762" cy="698613"/>
            <a:chOff x="1494425" y="2055922"/>
            <a:chExt cx="7568202" cy="332667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222F965E-AAEB-484C-9674-96BB68BF9E98}"/>
                </a:ext>
              </a:extLst>
            </p:cNvPr>
            <p:cNvSpPr/>
            <p:nvPr/>
          </p:nvSpPr>
          <p:spPr>
            <a:xfrm>
              <a:off x="1494425" y="2066378"/>
              <a:ext cx="7442726" cy="32221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5" name="Прямоугольник: скругленные углы 4">
              <a:extLst>
                <a:ext uri="{FF2B5EF4-FFF2-40B4-BE49-F238E27FC236}">
                  <a16:creationId xmlns:a16="http://schemas.microsoft.com/office/drawing/2014/main" id="{9E4D8CDB-3A25-411D-BE06-0E057B2C1A70}"/>
                </a:ext>
              </a:extLst>
            </p:cNvPr>
            <p:cNvSpPr txBox="1"/>
            <p:nvPr/>
          </p:nvSpPr>
          <p:spPr>
            <a:xfrm>
              <a:off x="1651359" y="2055922"/>
              <a:ext cx="7411268" cy="29075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88306" tIns="0" rIns="288306" bIns="0" numCol="1" spcCol="1270" anchor="ctr" anchorCtr="0">
              <a:noAutofit/>
            </a:bodyPr>
            <a:lstStyle/>
            <a:p>
              <a:pPr marL="0" marR="0" lvl="0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 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endParaRPr>
            </a:p>
            <a:p>
              <a:pPr marL="0" marR="0" lvl="0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Ларден жам1 </a:t>
              </a:r>
            </a:p>
            <a:p>
              <a:pPr marL="0" marR="0" lvl="0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09CBDF-166E-4FAA-9152-BB5E98482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12" y="182618"/>
            <a:ext cx="3134411" cy="125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F9E1A0-A65F-4F82-B1EB-D0CFEA9AB18F}"/>
              </a:ext>
            </a:extLst>
          </p:cNvPr>
          <p:cNvSpPr txBox="1"/>
          <p:nvPr/>
        </p:nvSpPr>
        <p:spPr>
          <a:xfrm>
            <a:off x="916498" y="2828102"/>
            <a:ext cx="1184929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ru-RU" sz="32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Дай-</a:t>
            </a:r>
            <a:r>
              <a:rPr lang="ru-RU" sz="32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наной</a:t>
            </a:r>
            <a:r>
              <a:rPr lang="ru-RU" sz="32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indent="450215" algn="ctr"/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0215" algn="ctr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Берийн дай-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наной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мелла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каде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декъашхой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хир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берийн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бешахь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бечу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кхетош-кхиоран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белхан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ишколе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дахале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хьалха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болу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муьрехь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долчу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берийн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социально-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личностни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патриотически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кхиар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т1ехь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беш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болу.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E037B9-24DA-497C-9BBE-47D6ACE979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8"/>
          <a:stretch/>
        </p:blipFill>
        <p:spPr>
          <a:xfrm rot="20852988">
            <a:off x="637089" y="5294233"/>
            <a:ext cx="3581110" cy="45508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F7E24E-A30B-4646-BCE1-E1D616CB37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2"/>
          <a:stretch/>
        </p:blipFill>
        <p:spPr>
          <a:xfrm rot="997311">
            <a:off x="9847513" y="5159518"/>
            <a:ext cx="3246903" cy="48202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5C7DBC-2013-41C9-94F4-A4865F47CD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10741" b="12963"/>
          <a:stretch/>
        </p:blipFill>
        <p:spPr>
          <a:xfrm rot="20174107">
            <a:off x="1153478" y="286886"/>
            <a:ext cx="1954880" cy="306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C12A5F-A5F6-45E0-BC20-C52174D1B7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166">
            <a:off x="10260639" y="369591"/>
            <a:ext cx="2420649" cy="3227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BA9555C-886A-4BDD-A285-59CACE0304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30237" y="5095142"/>
            <a:ext cx="3016385" cy="4021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8953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>
            <a:extLst>
              <a:ext uri="{FF2B5EF4-FFF2-40B4-BE49-F238E27FC236}">
                <a16:creationId xmlns:a16="http://schemas.microsoft.com/office/drawing/2014/main" id="{CA65810E-A7BB-43A1-A8E0-AC84B36E1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04" y="0"/>
            <a:ext cx="13749704" cy="1026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4114800" y="157493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09CBDF-166E-4FAA-9152-BB5E98482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12" y="182618"/>
            <a:ext cx="3134411" cy="125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F9E1A0-A65F-4F82-B1EB-D0CFEA9AB18F}"/>
              </a:ext>
            </a:extLst>
          </p:cNvPr>
          <p:cNvSpPr txBox="1"/>
          <p:nvPr/>
        </p:nvSpPr>
        <p:spPr>
          <a:xfrm>
            <a:off x="3810000" y="2740868"/>
            <a:ext cx="118492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21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Проектан практически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мехалла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3C178B-8BCD-4CDC-ACFB-23AE39D0B1D6}"/>
              </a:ext>
            </a:extLst>
          </p:cNvPr>
          <p:cNvSpPr txBox="1"/>
          <p:nvPr/>
        </p:nvSpPr>
        <p:spPr>
          <a:xfrm>
            <a:off x="7315200" y="3548154"/>
            <a:ext cx="5743769" cy="48936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Берийн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бешахь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«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Региональни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компонент» ц1е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йолу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аг1о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айпдоцучу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кепе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йоьрзур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йу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4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Берийн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бешан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кхечу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социальни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меттигашца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хаддаза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йолу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йукъаметтиг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алсамйаккхар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Масала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: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ишкола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</a:t>
            </a:r>
          </a:p>
          <a:p>
            <a:endParaRPr lang="ru-RU" sz="24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Берийн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бешара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предметни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предметно-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развивающи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аг1онаш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хьолахйузар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(обогатить),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иштта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методически туп (база) </a:t>
            </a:r>
            <a:r>
              <a:rPr lang="ru-RU" sz="2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шорйар</a:t>
            </a:r>
            <a:r>
              <a:rPr lang="ru-RU" sz="2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E26FE5-1129-4CEF-A9F6-AF0A4C9B5F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37" y="925675"/>
            <a:ext cx="4105010" cy="41050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8879F8-51CF-4058-933B-23FA94831F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594119"/>
            <a:ext cx="4137369" cy="41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14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>
            <a:extLst>
              <a:ext uri="{FF2B5EF4-FFF2-40B4-BE49-F238E27FC236}">
                <a16:creationId xmlns:a16="http://schemas.microsoft.com/office/drawing/2014/main" id="{CA65810E-A7BB-43A1-A8E0-AC84B36E1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04" y="0"/>
            <a:ext cx="13749704" cy="1026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4114800" y="157493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09CBDF-166E-4FAA-9152-BB5E98482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12" y="182618"/>
            <a:ext cx="3134411" cy="125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F9E1A0-A65F-4F82-B1EB-D0CFEA9AB18F}"/>
              </a:ext>
            </a:extLst>
          </p:cNvPr>
          <p:cNvSpPr txBox="1"/>
          <p:nvPr/>
        </p:nvSpPr>
        <p:spPr>
          <a:xfrm>
            <a:off x="3440284" y="2661220"/>
            <a:ext cx="118492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21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Проектан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долуш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долчу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хьолан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мухаллин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мах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хадор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</a:p>
          <a:p>
            <a:pPr marL="0" marR="0" lvl="0" indent="45021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(Оценка качества реализации проекта).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E26FE5-1129-4CEF-A9F6-AF0A4C9B5F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6379">
            <a:off x="802373" y="698407"/>
            <a:ext cx="4105010" cy="4105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8879F8-51CF-4058-933B-23FA94831F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011" y="4215250"/>
            <a:ext cx="4137369" cy="4137369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33438FF-5774-4176-8C5C-BD3CD6ECD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3934069"/>
              </p:ext>
            </p:extLst>
          </p:nvPr>
        </p:nvGraphicFramePr>
        <p:xfrm>
          <a:off x="6066506" y="3265495"/>
          <a:ext cx="7069387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A1884AD-E6FF-4F4F-8FE3-EAA260B34C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8C4624"/>
              </a:clrFrom>
              <a:clrTo>
                <a:srgbClr val="8C46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/>
          <a:stretch/>
        </p:blipFill>
        <p:spPr>
          <a:xfrm rot="15075139">
            <a:off x="1280114" y="5029301"/>
            <a:ext cx="3145569" cy="4576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5891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>
            <a:extLst>
              <a:ext uri="{FF2B5EF4-FFF2-40B4-BE49-F238E27FC236}">
                <a16:creationId xmlns:a16="http://schemas.microsoft.com/office/drawing/2014/main" id="{CA65810E-A7BB-43A1-A8E0-AC84B36E1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" y="0"/>
            <a:ext cx="13749704" cy="1026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4114800" y="157493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09CBDF-166E-4FAA-9152-BB5E98482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12" y="182618"/>
            <a:ext cx="3134411" cy="125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F9E1A0-A65F-4F82-B1EB-D0CFEA9AB18F}"/>
              </a:ext>
            </a:extLst>
          </p:cNvPr>
          <p:cNvSpPr txBox="1"/>
          <p:nvPr/>
        </p:nvSpPr>
        <p:spPr>
          <a:xfrm>
            <a:off x="3440284" y="2661220"/>
            <a:ext cx="11849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21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Оьшур болу г1ирс: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E26FE5-1129-4CEF-A9F6-AF0A4C9B5F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7295">
            <a:off x="916266" y="839546"/>
            <a:ext cx="4105010" cy="4105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A1884AD-E6FF-4F4F-8FE3-EAA260B34C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8C4624"/>
              </a:clrFrom>
              <a:clrTo>
                <a:srgbClr val="8C46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/>
          <a:stretch/>
        </p:blipFill>
        <p:spPr>
          <a:xfrm rot="15075139">
            <a:off x="11626701" y="2629605"/>
            <a:ext cx="1484118" cy="2159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4A4D23-51AE-4055-9B34-6AE190C34BDA}"/>
              </a:ext>
            </a:extLst>
          </p:cNvPr>
          <p:cNvSpPr txBox="1"/>
          <p:nvPr/>
        </p:nvSpPr>
        <p:spPr>
          <a:xfrm>
            <a:off x="5747197" y="3156740"/>
            <a:ext cx="770800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компьютер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суртдоккхург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кехат</a:t>
            </a:r>
            <a:endParaRPr lang="ru-RU" sz="24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басарш</a:t>
            </a:r>
            <a:endParaRPr lang="ru-RU" sz="24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сийлаллин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кехаташ</a:t>
            </a:r>
            <a:endParaRPr lang="ru-RU" sz="24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методически литература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методически г1ирс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къоламаш</a:t>
            </a:r>
            <a:endParaRPr lang="ru-RU" sz="24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буклеташ</a:t>
            </a:r>
            <a:endParaRPr lang="ru-RU" sz="24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A083A7-709A-4A7C-94F3-596CC4CA0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0146" y="5600483"/>
            <a:ext cx="3135121" cy="382186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24D158F-815A-4F57-A439-D703C008C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207" y="7116442"/>
            <a:ext cx="26193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2795A5F-B152-406F-AA04-DCB6DBDF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3506">
            <a:off x="1205202" y="5924156"/>
            <a:ext cx="42005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175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" y="7755594"/>
            <a:ext cx="3543584" cy="24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58850" y="0"/>
            <a:ext cx="3667788" cy="24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2821" y="7755594"/>
            <a:ext cx="3348372" cy="24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180448" y="131199"/>
            <a:ext cx="3456384" cy="23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4210343" y="560649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305BE2-229D-41B4-825C-C5BB1C3C09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8044" y="-1148953"/>
            <a:ext cx="3836194" cy="6819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D79E83-C8E5-4E1D-B7A6-00932D529C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b="24608"/>
          <a:stretch/>
        </p:blipFill>
        <p:spPr>
          <a:xfrm rot="21198763">
            <a:off x="501550" y="3535369"/>
            <a:ext cx="4692333" cy="4157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4263AF-2914-4785-A50F-3CF4499329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713">
            <a:off x="8832420" y="3453437"/>
            <a:ext cx="4229061" cy="4229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1C47E89-8C0F-4E5E-95AD-2CAFFB85F8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54" y="5441110"/>
            <a:ext cx="3471725" cy="4628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1081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Picture background">
            <a:extLst>
              <a:ext uri="{FF2B5EF4-FFF2-40B4-BE49-F238E27FC236}">
                <a16:creationId xmlns:a16="http://schemas.microsoft.com/office/drawing/2014/main" id="{4939574E-2706-4D31-8B1B-AC02BDB63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38B3EE"/>
              </a:clrFrom>
              <a:clrTo>
                <a:srgbClr val="38B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59" b="6350"/>
          <a:stretch/>
        </p:blipFill>
        <p:spPr bwMode="auto">
          <a:xfrm>
            <a:off x="3559736" y="8621667"/>
            <a:ext cx="6543554" cy="14748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" y="7755594"/>
            <a:ext cx="3543584" cy="24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58850" y="0"/>
            <a:ext cx="3667788" cy="24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2821" y="7755594"/>
            <a:ext cx="3348372" cy="24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180448" y="131199"/>
            <a:ext cx="3456384" cy="23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4210343" y="560649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DD4E2E-127A-4132-BA15-8A2A27B049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43" y="336990"/>
            <a:ext cx="5638800" cy="4229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7E8897-78EF-4773-80EF-21FEBF84F2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4376">
            <a:off x="1196884" y="3942491"/>
            <a:ext cx="4029075" cy="5372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CA4ECD-6DC0-43B2-856C-47E81759C2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10741" b="12963"/>
          <a:stretch/>
        </p:blipFill>
        <p:spPr>
          <a:xfrm rot="1263508">
            <a:off x="8532232" y="4249929"/>
            <a:ext cx="3930093" cy="5166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9D74C0F1-04F8-4F2A-AB01-3A8DD3F43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9"/>
          <a:stretch/>
        </p:blipFill>
        <p:spPr bwMode="auto">
          <a:xfrm>
            <a:off x="5312861" y="4534429"/>
            <a:ext cx="3281363" cy="3048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517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" y="7755594"/>
            <a:ext cx="3543584" cy="24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58850" y="0"/>
            <a:ext cx="3667788" cy="24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2821" y="7755594"/>
            <a:ext cx="3348372" cy="24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180448" y="131199"/>
            <a:ext cx="3456384" cy="23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4210343" y="560649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88CE86-3ED1-4D69-A8E1-5F01220553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" t="26976" r="2468" b="18103"/>
          <a:stretch/>
        </p:blipFill>
        <p:spPr>
          <a:xfrm>
            <a:off x="4748187" y="898977"/>
            <a:ext cx="4210343" cy="4110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F7FF39-E079-4BC8-9A66-FD8720C5A9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8"/>
          <a:stretch/>
        </p:blipFill>
        <p:spPr>
          <a:xfrm>
            <a:off x="862840" y="2171700"/>
            <a:ext cx="3694260" cy="4110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27F4B9C-51CD-4D64-89FF-C9DF2867E96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2" r="941" b="5451"/>
          <a:stretch/>
        </p:blipFill>
        <p:spPr>
          <a:xfrm>
            <a:off x="9158899" y="2451540"/>
            <a:ext cx="3729677" cy="4110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41B6DCD-478E-47B9-83A3-0D592B3C49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3"/>
          <a:stretch/>
        </p:blipFill>
        <p:spPr>
          <a:xfrm>
            <a:off x="4891744" y="5676900"/>
            <a:ext cx="4071427" cy="4358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6401535-7B5D-4468-99F8-945C479852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925">
            <a:off x="1014332" y="5710879"/>
            <a:ext cx="2421364" cy="4304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76ADEF7-D691-40CF-8BFB-7002BE866DB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562">
            <a:off x="9972445" y="5469657"/>
            <a:ext cx="3053175" cy="4272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5335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16236EB9-5124-424D-80FB-34A2310CE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38100"/>
            <a:ext cx="13753670" cy="106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17E925-1AA7-4285-9048-BF63F20A87AA}"/>
              </a:ext>
            </a:extLst>
          </p:cNvPr>
          <p:cNvSpPr txBox="1"/>
          <p:nvPr/>
        </p:nvSpPr>
        <p:spPr>
          <a:xfrm>
            <a:off x="1990958" y="265966"/>
            <a:ext cx="990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Х1ара </a:t>
            </a:r>
            <a:r>
              <a:rPr lang="ru-RU" sz="28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дуьне</a:t>
            </a: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-м </a:t>
            </a:r>
            <a:r>
              <a:rPr lang="ru-RU" sz="28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къонахийн</a:t>
            </a: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белшаш</a:t>
            </a: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 т1ехь дай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                                                                    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Сулейманов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Ахьмад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pic>
        <p:nvPicPr>
          <p:cNvPr id="9" name="Объект 3">
            <a:extLst>
              <a:ext uri="{FF2B5EF4-FFF2-40B4-BE49-F238E27FC236}">
                <a16:creationId xmlns:a16="http://schemas.microsoft.com/office/drawing/2014/main" id="{4680E1B6-F4AE-41A0-BCAB-EF085079F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57" y="1222569"/>
            <a:ext cx="2920192" cy="2116929"/>
          </a:xfrm>
          <a:prstGeom prst="rect">
            <a:avLst/>
          </a:prstGeom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BFA9A48E-F3DF-4F15-93C7-2EBE4BBDD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045" y="1220073"/>
            <a:ext cx="2854991" cy="2243869"/>
          </a:xfrm>
          <a:prstGeom prst="rect">
            <a:avLst/>
          </a:prstGeom>
        </p:spPr>
      </p:pic>
      <p:pic>
        <p:nvPicPr>
          <p:cNvPr id="11" name="Объект 3">
            <a:extLst>
              <a:ext uri="{FF2B5EF4-FFF2-40B4-BE49-F238E27FC236}">
                <a16:creationId xmlns:a16="http://schemas.microsoft.com/office/drawing/2014/main" id="{381C3070-AB92-4FD7-AB6F-889BA3C2E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46" y="7473930"/>
            <a:ext cx="3120279" cy="2546370"/>
          </a:xfrm>
          <a:prstGeom prst="rect">
            <a:avLst/>
          </a:prstGeom>
        </p:spPr>
      </p:pic>
      <p:pic>
        <p:nvPicPr>
          <p:cNvPr id="12" name="Объект 3">
            <a:extLst>
              <a:ext uri="{FF2B5EF4-FFF2-40B4-BE49-F238E27FC236}">
                <a16:creationId xmlns:a16="http://schemas.microsoft.com/office/drawing/2014/main" id="{C3029EFB-4CD3-42E0-B892-AEE1D9D726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90"/>
          <a:stretch/>
        </p:blipFill>
        <p:spPr>
          <a:xfrm>
            <a:off x="169457" y="3572130"/>
            <a:ext cx="2105951" cy="30499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729E4A-C31C-414E-B611-1D16F88A4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68" y="3572130"/>
            <a:ext cx="2195296" cy="2970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3">
            <a:extLst>
              <a:ext uri="{FF2B5EF4-FFF2-40B4-BE49-F238E27FC236}">
                <a16:creationId xmlns:a16="http://schemas.microsoft.com/office/drawing/2014/main" id="{E88C0076-83F8-4215-86A7-810B96D141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3" b="10056"/>
          <a:stretch/>
        </p:blipFill>
        <p:spPr>
          <a:xfrm>
            <a:off x="8759824" y="3791864"/>
            <a:ext cx="2320871" cy="3081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AE5A64-6267-41FC-A5A3-942313239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830" y="3692018"/>
            <a:ext cx="1944875" cy="3081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Объект 3">
            <a:extLst>
              <a:ext uri="{FF2B5EF4-FFF2-40B4-BE49-F238E27FC236}">
                <a16:creationId xmlns:a16="http://schemas.microsoft.com/office/drawing/2014/main" id="{55547B59-6732-4A71-8F50-B047E33B23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87" y="5948931"/>
            <a:ext cx="2105951" cy="30499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EA173B-577A-4748-94B3-082247F15B3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1"/>
          <a:stretch/>
        </p:blipFill>
        <p:spPr>
          <a:xfrm>
            <a:off x="10122899" y="6530633"/>
            <a:ext cx="2187064" cy="2967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Объект 3">
            <a:extLst>
              <a:ext uri="{FF2B5EF4-FFF2-40B4-BE49-F238E27FC236}">
                <a16:creationId xmlns:a16="http://schemas.microsoft.com/office/drawing/2014/main" id="{478BA238-37AD-42F4-A93F-EECDFC04F8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849" y="1171520"/>
            <a:ext cx="3112871" cy="3283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Объект 3">
            <a:extLst>
              <a:ext uri="{FF2B5EF4-FFF2-40B4-BE49-F238E27FC236}">
                <a16:creationId xmlns:a16="http://schemas.microsoft.com/office/drawing/2014/main" id="{D5330A45-FC76-4E58-B635-CA088BE5FC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68" y="4454620"/>
            <a:ext cx="3099997" cy="2898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3536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54AF1A4-6C51-47AA-99FF-3300278262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24" y="-18968"/>
            <a:ext cx="13758789" cy="10268941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4114800" y="157493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09CBDF-166E-4FAA-9152-BB5E98482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12" y="182618"/>
            <a:ext cx="3134411" cy="125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F9E1A0-A65F-4F82-B1EB-D0CFEA9AB18F}"/>
              </a:ext>
            </a:extLst>
          </p:cNvPr>
          <p:cNvSpPr txBox="1"/>
          <p:nvPr/>
        </p:nvSpPr>
        <p:spPr>
          <a:xfrm>
            <a:off x="685800" y="1736689"/>
            <a:ext cx="11849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0215" algn="ctr">
              <a:defRPr/>
            </a:pPr>
            <a:r>
              <a:rPr lang="ru-RU" sz="24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Авторан </a:t>
            </a:r>
            <a:r>
              <a:rPr lang="ru-RU" sz="2400" b="1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дош</a:t>
            </a:r>
            <a:r>
              <a:rPr lang="ru-RU" sz="24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4A4D23-51AE-4055-9B34-6AE190C34BDA}"/>
              </a:ext>
            </a:extLst>
          </p:cNvPr>
          <p:cNvSpPr txBox="1"/>
          <p:nvPr/>
        </p:nvSpPr>
        <p:spPr>
          <a:xfrm>
            <a:off x="2444714" y="2716963"/>
            <a:ext cx="11049000" cy="71053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Бераш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дезаш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уьш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ирсе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кхуьийла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лууш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церан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сакъерадалийта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дегнаш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хьаста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цаьрга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ойла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йайта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диканиг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вониг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довзийта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диканиг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безам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кхуллуш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марздан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вониг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йемалдеш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къахьдан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лаам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болуш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болийна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болх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бу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х1ара.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Даггара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сатуьйсу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кхунах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школал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хьалхарчу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хьукматашкара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хьехархоша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мелла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пайда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оьцург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хиларх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Делахь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а,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кхане-Делехь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йу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ткъа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сатийсар-вайгахь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!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Вайн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къоман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историх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турпалхойх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Аллах1а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нохчийн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къомах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кхолларна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шаьш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бусалба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хиларна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дозалла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деш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даха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дезаш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хилар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ден-ненан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сий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лардан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дезар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Даймехкан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вуьззина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патриот хила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везар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кхоччуш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вай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берашна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д1ахьеха,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царна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и д1акхачо,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уьш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цу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ойланна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т1ера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кхин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гал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ца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бовлуьйтуш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кхетош-кхио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Аллах1а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собар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лойла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вайна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массарна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!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Нохчийн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маттах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лаьцна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Даймахках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лаьцна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Даймохк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ларбеш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г1ароллехь д1ах1иттина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лаьттинчу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турпалхойх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лаьцна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дийца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дуккха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ду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цхьана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проектехь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дийцина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вер 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воцуш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. Ала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лаьа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кхин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д1а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дуккха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шерашкахь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керланиг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т1е 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тухуш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деба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йеш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мелла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а д1айахьа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йиш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йолуш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проект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йу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х1ара, х1унда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аьлча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хаьржинарг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вуно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оьшуш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пайдехьа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йолу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коьчал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йу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Х1окху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белхан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дика а,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ледара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а аг1онаш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билгалйохуш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хаамбиначарна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хьалххе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баркалла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ала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лаьа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Шуна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хетачуьнга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ладог1а а,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цунах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пайдаэца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кийча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йу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автор.</a:t>
            </a:r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3BBC3BC0-6B05-4394-81EF-FCE8F817B4CF}"/>
              </a:ext>
            </a:extLst>
          </p:cNvPr>
          <p:cNvSpPr/>
          <p:nvPr/>
        </p:nvSpPr>
        <p:spPr>
          <a:xfrm>
            <a:off x="352017" y="7048500"/>
            <a:ext cx="2066891" cy="1875249"/>
          </a:xfrm>
          <a:custGeom>
            <a:avLst/>
            <a:gdLst/>
            <a:ahLst/>
            <a:cxnLst/>
            <a:rect l="l" t="t" r="r" b="b"/>
            <a:pathLst>
              <a:path w="3992331" h="3369738">
                <a:moveTo>
                  <a:pt x="0" y="0"/>
                </a:moveTo>
                <a:lnTo>
                  <a:pt x="3992331" y="0"/>
                </a:lnTo>
                <a:lnTo>
                  <a:pt x="3992331" y="3369738"/>
                </a:lnTo>
                <a:lnTo>
                  <a:pt x="0" y="33697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685" b="-1685"/>
            </a:stretch>
          </a:blipFill>
        </p:spPr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4263AF-2914-4785-A50F-3CF4499329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426">
            <a:off x="451471" y="441935"/>
            <a:ext cx="2636217" cy="2636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A1884AD-E6FF-4F4F-8FE3-EAA260B34C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8C4624"/>
              </a:clrFrom>
              <a:clrTo>
                <a:srgbClr val="8C46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/>
          <a:stretch/>
        </p:blipFill>
        <p:spPr>
          <a:xfrm rot="16757304">
            <a:off x="10463046" y="-29701"/>
            <a:ext cx="1978049" cy="2878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14353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icture background">
            <a:extLst>
              <a:ext uri="{FF2B5EF4-FFF2-40B4-BE49-F238E27FC236}">
                <a16:creationId xmlns:a16="http://schemas.microsoft.com/office/drawing/2014/main" id="{CA65810E-A7BB-43A1-A8E0-AC84B36E1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2" y="0"/>
            <a:ext cx="13749704" cy="1026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4114800" y="157493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09CBDF-166E-4FAA-9152-BB5E98482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12" y="182618"/>
            <a:ext cx="3134411" cy="125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F9E1A0-A65F-4F82-B1EB-D0CFEA9AB18F}"/>
              </a:ext>
            </a:extLst>
          </p:cNvPr>
          <p:cNvSpPr txBox="1"/>
          <p:nvPr/>
        </p:nvSpPr>
        <p:spPr>
          <a:xfrm>
            <a:off x="685800" y="1736689"/>
            <a:ext cx="11849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21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Пайдаэцна литература: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4A4D23-51AE-4055-9B34-6AE190C34BDA}"/>
              </a:ext>
            </a:extLst>
          </p:cNvPr>
          <p:cNvSpPr txBox="1"/>
          <p:nvPr/>
        </p:nvSpPr>
        <p:spPr>
          <a:xfrm>
            <a:off x="381000" y="2494728"/>
            <a:ext cx="10615412" cy="34163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1. «Сан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къоман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хазна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» .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Абдрахманова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Ж.М.,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Джунаидов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С.С.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2. «Нохчийн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халкъан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турпалхой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»;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Абдрахманова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Ж.М.,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Джунаидов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С.С.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3.«Дош»; Абу Исмаилов. 2009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шо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4. «Сан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хьалхара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книга», Алихан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Динаев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; 2020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шо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5. «Берийн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каде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ловзарш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, физически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упражненеш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»; Аслаханов Сайд-1али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6.«Чеченцы. Краткие истории, культура, обычаи и традиции» ; Алиева З.В.,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Нунуев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С-Х. М.; 2009 г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7.«Берийн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ирсе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аьзнаш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» , 2023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шо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8.Федеральный государственный образовательный стандарт дошкольного образования от 17 октября 2013г., № 1155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9.Единая концепция духовно-нравственного воспитания и развития подрастающего поколения Чеченской Республики.- ЧР, Грозный, 2013г.</a:t>
            </a:r>
          </a:p>
        </p:txBody>
      </p:sp>
      <p:pic>
        <p:nvPicPr>
          <p:cNvPr id="7172" name="Picture 4" descr="Picture background">
            <a:extLst>
              <a:ext uri="{FF2B5EF4-FFF2-40B4-BE49-F238E27FC236}">
                <a16:creationId xmlns:a16="http://schemas.microsoft.com/office/drawing/2014/main" id="{53FD95D0-B1D2-45F4-BDB3-BC0733ADD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113" y="666913"/>
            <a:ext cx="3622970" cy="243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67955D-8FE7-4F39-A09C-EA0724EEFA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5160" y="6444815"/>
            <a:ext cx="3456039" cy="34560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68CBDD-F310-4C6C-A97A-71F09886B1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70337">
            <a:off x="474382" y="6089403"/>
            <a:ext cx="2238375" cy="3048000"/>
          </a:xfrm>
          <a:prstGeom prst="rect">
            <a:avLst/>
          </a:prstGeom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3EA8DBDF-5A17-4A58-92EE-D446A0A78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t="808" r="9818" b="11598"/>
          <a:stretch/>
        </p:blipFill>
        <p:spPr bwMode="auto">
          <a:xfrm rot="21018086">
            <a:off x="2338617" y="6424561"/>
            <a:ext cx="2057400" cy="26698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07E41E65-7CC5-4E7E-A232-137178054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1578">
            <a:off x="4257667" y="6399611"/>
            <a:ext cx="19907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17F3B6-B524-4561-9392-367993D1ACE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283" r="24034"/>
          <a:stretch/>
        </p:blipFill>
        <p:spPr>
          <a:xfrm rot="20874970">
            <a:off x="5877029" y="6899300"/>
            <a:ext cx="1735979" cy="2642329"/>
          </a:xfrm>
          <a:prstGeom prst="rect">
            <a:avLst/>
          </a:prstGeom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75BAC25A-F54F-4CD7-927C-B6874318A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3097">
            <a:off x="7388453" y="6930135"/>
            <a:ext cx="1902124" cy="27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F900A5-3228-46DE-8113-19E9A397FA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4593" y="173842"/>
            <a:ext cx="3351057" cy="2234038"/>
          </a:xfrm>
          <a:prstGeom prst="rect">
            <a:avLst/>
          </a:prstGeom>
        </p:spPr>
      </p:pic>
      <p:sp>
        <p:nvSpPr>
          <p:cNvPr id="24" name="Freeform 2">
            <a:extLst>
              <a:ext uri="{FF2B5EF4-FFF2-40B4-BE49-F238E27FC236}">
                <a16:creationId xmlns:a16="http://schemas.microsoft.com/office/drawing/2014/main" id="{3BBC3BC0-6B05-4394-81EF-FCE8F817B4CF}"/>
              </a:ext>
            </a:extLst>
          </p:cNvPr>
          <p:cNvSpPr/>
          <p:nvPr/>
        </p:nvSpPr>
        <p:spPr>
          <a:xfrm>
            <a:off x="10455146" y="3445273"/>
            <a:ext cx="2994248" cy="2527304"/>
          </a:xfrm>
          <a:custGeom>
            <a:avLst/>
            <a:gdLst/>
            <a:ahLst/>
            <a:cxnLst/>
            <a:rect l="l" t="t" r="r" b="b"/>
            <a:pathLst>
              <a:path w="3992331" h="3369738">
                <a:moveTo>
                  <a:pt x="0" y="0"/>
                </a:moveTo>
                <a:lnTo>
                  <a:pt x="3992331" y="0"/>
                </a:lnTo>
                <a:lnTo>
                  <a:pt x="3992331" y="3369738"/>
                </a:lnTo>
                <a:lnTo>
                  <a:pt x="0" y="33697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685" b="-1685"/>
            </a:stretch>
          </a:blipFill>
        </p:spPr>
      </p:sp>
    </p:spTree>
    <p:extLst>
      <p:ext uri="{BB962C8B-B14F-4D97-AF65-F5344CB8AC3E}">
        <p14:creationId xmlns:p14="http://schemas.microsoft.com/office/powerpoint/2010/main" val="2412388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BD8121-325E-43D9-AF36-F09130EF73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" y="0"/>
            <a:ext cx="13713854" cy="10287000"/>
          </a:xfrm>
          <a:prstGeom prst="rect">
            <a:avLst/>
          </a:prstGeom>
        </p:spPr>
      </p:pic>
      <p:pic>
        <p:nvPicPr>
          <p:cNvPr id="1026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503439"/>
            <a:ext cx="2605386" cy="17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58850" y="-1"/>
            <a:ext cx="2379550" cy="157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4294" y="8486543"/>
            <a:ext cx="2277621" cy="16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ichold.ru/wp-content/uploads/2022/01/3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573103" y="0"/>
            <a:ext cx="2119465" cy="142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98E0242-02FF-49D1-AA1A-954111EAA6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7182387"/>
              </p:ext>
            </p:extLst>
          </p:nvPr>
        </p:nvGraphicFramePr>
        <p:xfrm>
          <a:off x="1084305" y="2019300"/>
          <a:ext cx="11455451" cy="678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73462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FF44A4D9-3472-47BF-8876-27AC9B1C0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" y="-56500"/>
            <a:ext cx="13717073" cy="103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4067651" y="73951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10445F-FE28-43B7-ACD2-3B9B30010103}"/>
              </a:ext>
            </a:extLst>
          </p:cNvPr>
          <p:cNvSpPr txBox="1"/>
          <p:nvPr/>
        </p:nvSpPr>
        <p:spPr>
          <a:xfrm>
            <a:off x="3227862" y="755333"/>
            <a:ext cx="7451363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Проект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кхаа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декъах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лаьтташ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йу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кечамаллин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мур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коьрта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мур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дерзоран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мур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9DEC0C4-1A5A-4532-AEAE-576F8EA792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8C4624"/>
              </a:clrFrom>
              <a:clrTo>
                <a:srgbClr val="8C46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/>
          <a:stretch/>
        </p:blipFill>
        <p:spPr>
          <a:xfrm rot="16200000">
            <a:off x="5445979" y="4037491"/>
            <a:ext cx="3145569" cy="4576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8B1CC4C-44B4-425F-8EC4-C883A57B10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723373"/>
              </p:ext>
            </p:extLst>
          </p:nvPr>
        </p:nvGraphicFramePr>
        <p:xfrm>
          <a:off x="2446764" y="-1143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C47F04-C2A9-42D4-B977-E95CAA6A82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479">
            <a:off x="9147458" y="5590322"/>
            <a:ext cx="4101432" cy="4333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890284-F20C-49DE-BF5D-E67B1742F3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331">
            <a:off x="601015" y="5750555"/>
            <a:ext cx="4174187" cy="4174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060E95-A953-4AA0-9BAA-F98C0444AB6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24074"/>
          <a:stretch/>
        </p:blipFill>
        <p:spPr>
          <a:xfrm>
            <a:off x="4948283" y="7151547"/>
            <a:ext cx="4140960" cy="314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0194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362F02-C406-4A1E-B901-CD076F1CD2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70" y="0"/>
            <a:ext cx="13795169" cy="10287000"/>
          </a:xfrm>
          <a:prstGeom prst="rect">
            <a:avLst/>
          </a:prstGeom>
          <a:effectLst>
            <a:reflection blurRad="1054100" endPos="65000" dist="50800" dir="5400000" sy="-100000" algn="bl" rotWithShape="0"/>
          </a:effectLst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4067651" y="73951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E630467-10E6-4181-8BBB-6E282F5341E6}"/>
              </a:ext>
            </a:extLst>
          </p:cNvPr>
          <p:cNvGrpSpPr/>
          <p:nvPr/>
        </p:nvGrpSpPr>
        <p:grpSpPr>
          <a:xfrm>
            <a:off x="4237018" y="803105"/>
            <a:ext cx="5133082" cy="668397"/>
            <a:chOff x="-1142182" y="-46582"/>
            <a:chExt cx="8160145" cy="396204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07F065EC-5AEA-4F5F-BEE4-37A44CBD8A6D}"/>
                </a:ext>
              </a:extLst>
            </p:cNvPr>
            <p:cNvSpPr/>
            <p:nvPr/>
          </p:nvSpPr>
          <p:spPr>
            <a:xfrm>
              <a:off x="-609656" y="-46582"/>
              <a:ext cx="7627619" cy="38074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Прямоугольник: скругленные углы 4">
              <a:extLst>
                <a:ext uri="{FF2B5EF4-FFF2-40B4-BE49-F238E27FC236}">
                  <a16:creationId xmlns:a16="http://schemas.microsoft.com/office/drawing/2014/main" id="{D016F392-C439-4D54-97BC-07BD3CE6659D}"/>
                </a:ext>
              </a:extLst>
            </p:cNvPr>
            <p:cNvSpPr txBox="1"/>
            <p:nvPr/>
          </p:nvSpPr>
          <p:spPr>
            <a:xfrm>
              <a:off x="-1142182" y="6053"/>
              <a:ext cx="7590448" cy="34356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88306" tIns="0" rIns="288306" bIns="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None/>
              </a:pPr>
              <a:r>
                <a:rPr lang="ru-RU" sz="3200" b="1" i="0" kern="1200" dirty="0">
                  <a:solidFill>
                    <a:srgbClr val="002060"/>
                  </a:solidFill>
                  <a:latin typeface="Georgia" panose="02040502050405020303" pitchFamily="18" charset="0"/>
                </a:rPr>
                <a:t>1.Кечамаллин </a:t>
              </a:r>
              <a:r>
                <a:rPr lang="ru-RU" sz="3200" b="1" i="0" kern="1200" dirty="0" err="1">
                  <a:solidFill>
                    <a:srgbClr val="002060"/>
                  </a:solidFill>
                  <a:latin typeface="Georgia" panose="02040502050405020303" pitchFamily="18" charset="0"/>
                </a:rPr>
                <a:t>мур</a:t>
              </a:r>
              <a:endParaRPr lang="ru-RU" sz="3200" b="1" i="0" kern="1200" dirty="0">
                <a:solidFill>
                  <a:srgbClr val="002060"/>
                </a:solidFill>
                <a:latin typeface="Georgia" panose="02040502050405020303" pitchFamily="18" charset="0"/>
              </a:endParaRPr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9DEC0C4-1A5A-4532-AEAE-576F8EA792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8C4624"/>
              </a:clrFrom>
              <a:clrTo>
                <a:srgbClr val="8C46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/>
          <a:stretch/>
        </p:blipFill>
        <p:spPr>
          <a:xfrm rot="17386441">
            <a:off x="15704240" y="2674448"/>
            <a:ext cx="2820027" cy="4103209"/>
          </a:xfrm>
          <a:prstGeom prst="ellipse">
            <a:avLst/>
          </a:prstGeom>
          <a:effectLst>
            <a:softEdge rad="127000"/>
          </a:effec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3269E337-7BEC-442D-BB25-7C1DE71991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8257598"/>
              </p:ext>
            </p:extLst>
          </p:nvPr>
        </p:nvGraphicFramePr>
        <p:xfrm>
          <a:off x="-677341" y="1605015"/>
          <a:ext cx="14888640" cy="849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972319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328E0F-58A4-4072-ACAB-7D458B8155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0287000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4067651" y="73951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794E99F-BAE7-4F67-BBD4-C630C3D4E634}"/>
              </a:ext>
            </a:extLst>
          </p:cNvPr>
          <p:cNvGrpSpPr/>
          <p:nvPr/>
        </p:nvGrpSpPr>
        <p:grpSpPr>
          <a:xfrm>
            <a:off x="4953639" y="924932"/>
            <a:ext cx="4495161" cy="730885"/>
            <a:chOff x="438173" y="2675041"/>
            <a:chExt cx="7690352" cy="348034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71D53DD1-0B8F-4197-9CB3-4C438F73D7FE}"/>
                </a:ext>
              </a:extLst>
            </p:cNvPr>
            <p:cNvSpPr/>
            <p:nvPr/>
          </p:nvSpPr>
          <p:spPr>
            <a:xfrm>
              <a:off x="685799" y="2700864"/>
              <a:ext cx="7442726" cy="32221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32" name="Прямоугольник: скругленные углы 4">
              <a:extLst>
                <a:ext uri="{FF2B5EF4-FFF2-40B4-BE49-F238E27FC236}">
                  <a16:creationId xmlns:a16="http://schemas.microsoft.com/office/drawing/2014/main" id="{BDE986F1-094D-42C6-8455-F6312A0080B8}"/>
                </a:ext>
              </a:extLst>
            </p:cNvPr>
            <p:cNvSpPr txBox="1"/>
            <p:nvPr/>
          </p:nvSpPr>
          <p:spPr>
            <a:xfrm>
              <a:off x="438173" y="2675041"/>
              <a:ext cx="7411268" cy="29075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88306" tIns="0" rIns="288306" bIns="0" numCol="1" spcCol="1270" anchor="ctr" anchorCtr="0">
              <a:noAutofit/>
            </a:bodyPr>
            <a:lstStyle/>
            <a:p>
              <a:pPr marL="0" marR="0" lvl="0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 </a:t>
              </a:r>
              <a:r>
                <a:rPr kumimoji="0" lang="ru-RU" sz="32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2. </a:t>
              </a:r>
              <a:r>
                <a:rPr kumimoji="0" lang="ru-RU" sz="32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Коьрта</a:t>
              </a:r>
              <a:r>
                <a:rPr kumimoji="0" lang="ru-RU" sz="32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 </a:t>
              </a:r>
              <a:r>
                <a:rPr kumimoji="0" lang="ru-RU" sz="32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мур</a:t>
              </a:r>
              <a:endParaRPr kumimoji="0" lang="ru-RU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0B13B89-EE1E-4250-9E28-DBAE8DF539A8}"/>
              </a:ext>
            </a:extLst>
          </p:cNvPr>
          <p:cNvSpPr txBox="1"/>
          <p:nvPr/>
        </p:nvSpPr>
        <p:spPr>
          <a:xfrm>
            <a:off x="2170799" y="1764079"/>
            <a:ext cx="956400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Коьртачу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муьран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1алашонашна йукъадог1у </a:t>
            </a:r>
            <a:r>
              <a:rPr kumimoji="0" lang="ru-RU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проектан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коьрта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белхаш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кхочушдар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</a:t>
            </a:r>
            <a:endParaRPr kumimoji="0" lang="ru-RU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B9ABE80E-26DA-437C-B07F-0C7FCB7111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8376234"/>
              </p:ext>
            </p:extLst>
          </p:nvPr>
        </p:nvGraphicFramePr>
        <p:xfrm>
          <a:off x="871253" y="1851121"/>
          <a:ext cx="12496801" cy="8016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BF97CCB9-CCFE-4B83-8CFD-6489DB39E337}"/>
              </a:ext>
            </a:extLst>
          </p:cNvPr>
          <p:cNvSpPr txBox="1"/>
          <p:nvPr/>
        </p:nvSpPr>
        <p:spPr>
          <a:xfrm>
            <a:off x="1219200" y="2391962"/>
            <a:ext cx="32004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/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Кхиорхошца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йеш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</a:p>
          <a:p>
            <a:pPr indent="450215" algn="just"/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йолу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мероприятеш</a:t>
            </a:r>
            <a:r>
              <a:rPr lang="ru-RU" sz="2000" i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:</a:t>
            </a:r>
            <a:endParaRPr lang="ru-RU" sz="20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32AC99-1826-4CFB-8BF7-9AB12001C94B}"/>
              </a:ext>
            </a:extLst>
          </p:cNvPr>
          <p:cNvSpPr txBox="1"/>
          <p:nvPr/>
        </p:nvSpPr>
        <p:spPr>
          <a:xfrm>
            <a:off x="5116546" y="2391962"/>
            <a:ext cx="32004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/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Хьехархошца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йеш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               </a:t>
            </a:r>
          </a:p>
          <a:p>
            <a:pPr indent="450215" algn="just"/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йолу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мероприятеш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:</a:t>
            </a:r>
            <a:endPara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F472D5-E216-4228-B507-1DD55EE576B7}"/>
              </a:ext>
            </a:extLst>
          </p:cNvPr>
          <p:cNvSpPr txBox="1"/>
          <p:nvPr/>
        </p:nvSpPr>
        <p:spPr>
          <a:xfrm>
            <a:off x="9194074" y="2410055"/>
            <a:ext cx="32004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/>
            <a:r>
              <a:rPr lang="ru-RU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Дайшца-наношца</a:t>
            </a:r>
            <a:r>
              <a:rPr lang="ru-RU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йеш</a:t>
            </a:r>
            <a:r>
              <a:rPr lang="ru-RU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йолу</a:t>
            </a:r>
            <a:r>
              <a:rPr lang="ru-RU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мероприятеш</a:t>
            </a:r>
            <a:r>
              <a:rPr lang="ru-RU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BA12B4-E896-4BBF-B078-3A999296F3AC}"/>
              </a:ext>
            </a:extLst>
          </p:cNvPr>
          <p:cNvSpPr txBox="1"/>
          <p:nvPr/>
        </p:nvSpPr>
        <p:spPr>
          <a:xfrm>
            <a:off x="9194074" y="6094657"/>
            <a:ext cx="33527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/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1.Консультацеш.</a:t>
            </a:r>
            <a:endPara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indent="450215"/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2.Обарг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Зеламхах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лаьцна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буклеташ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дагахьлаттораш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йекъар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</a:t>
            </a:r>
            <a:endPara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indent="450215"/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3.Берийн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бешара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стендаш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т1е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къоман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турпалхочух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лаьцна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информаци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тохар.</a:t>
            </a:r>
            <a:endPara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indent="450215"/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4.Ша-шеца болу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болх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бар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цаьрца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церан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къоман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историца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шовкъ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хилийта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берашца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цхьаьна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болх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бан дог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даийта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</a:t>
            </a:r>
            <a:endPara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indent="450215"/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5.Дайн-нанойн </a:t>
            </a:r>
            <a:r>
              <a:rPr lang="ru-RU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гуламаш</a:t>
            </a:r>
            <a:r>
              <a:rPr lang="ru-RU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</a:t>
            </a:r>
            <a:endPara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7503C7-8565-446F-975C-7E098730AECB}"/>
              </a:ext>
            </a:extLst>
          </p:cNvPr>
          <p:cNvSpPr txBox="1"/>
          <p:nvPr/>
        </p:nvSpPr>
        <p:spPr>
          <a:xfrm>
            <a:off x="4953639" y="6384076"/>
            <a:ext cx="3458192" cy="1709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1800" dirty="0">
                <a:latin typeface="Georgia" panose="02040502050405020303" pitchFamily="18" charset="0"/>
              </a:rPr>
              <a:t>1.Гайтаран г1ирс </a:t>
            </a:r>
            <a:r>
              <a:rPr lang="ru-RU" sz="1800" dirty="0" err="1">
                <a:latin typeface="Georgia" panose="02040502050405020303" pitchFamily="18" charset="0"/>
              </a:rPr>
              <a:t>вовшахтохар</a:t>
            </a:r>
            <a:r>
              <a:rPr lang="ru-RU" sz="1800" dirty="0">
                <a:latin typeface="Georgia" panose="02040502050405020303" pitchFamily="18" charset="0"/>
              </a:rPr>
              <a:t> (</a:t>
            </a:r>
            <a:r>
              <a:rPr lang="ru-RU" sz="1800" dirty="0" err="1">
                <a:latin typeface="Georgia" panose="02040502050405020303" pitchFamily="18" charset="0"/>
              </a:rPr>
              <a:t>лепбук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кегий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суьрташ</a:t>
            </a:r>
            <a:r>
              <a:rPr lang="ru-RU" sz="1800" dirty="0">
                <a:latin typeface="Georgia" panose="02040502050405020303" pitchFamily="18" charset="0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lang="ru-RU" sz="1800" dirty="0">
                <a:latin typeface="Georgia" panose="02040502050405020303" pitchFamily="18" charset="0"/>
              </a:rPr>
              <a:t>2.Консультацеш.</a:t>
            </a:r>
          </a:p>
          <a:p>
            <a:pPr lvl="0" algn="ctr">
              <a:lnSpc>
                <a:spcPct val="150000"/>
              </a:lnSpc>
            </a:pPr>
            <a:r>
              <a:rPr lang="ru-RU" sz="1800" dirty="0">
                <a:latin typeface="Georgia" panose="02040502050405020303" pitchFamily="18" charset="0"/>
              </a:rPr>
              <a:t>3.Г1уллакхан </a:t>
            </a:r>
            <a:r>
              <a:rPr lang="ru-RU" sz="1800" dirty="0" err="1">
                <a:latin typeface="Georgia" panose="02040502050405020303" pitchFamily="18" charset="0"/>
              </a:rPr>
              <a:t>ловзар</a:t>
            </a:r>
            <a:r>
              <a:rPr lang="ru-RU" sz="1800" dirty="0">
                <a:latin typeface="Georgia" panose="02040502050405020303" pitchFamily="18" charset="0"/>
              </a:rPr>
              <a:t>.</a:t>
            </a:r>
            <a:endParaRPr lang="ru-RU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9DEC0C4-1A5A-4532-AEAE-576F8EA7925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8C4624"/>
              </a:clrFrom>
              <a:clrTo>
                <a:srgbClr val="8C46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/>
          <a:stretch/>
        </p:blipFill>
        <p:spPr>
          <a:xfrm rot="17386441">
            <a:off x="6064950" y="8025136"/>
            <a:ext cx="1723940" cy="2508376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30002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B27B37E8-8EE4-49B5-B68A-4032FD7A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04" y="-18067"/>
            <a:ext cx="13749704" cy="1026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4067651" y="73951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CB870C3-E52D-4C33-8B2C-8FC3FA133017}"/>
              </a:ext>
            </a:extLst>
          </p:cNvPr>
          <p:cNvGrpSpPr/>
          <p:nvPr/>
        </p:nvGrpSpPr>
        <p:grpSpPr>
          <a:xfrm>
            <a:off x="4953639" y="924932"/>
            <a:ext cx="4495161" cy="730885"/>
            <a:chOff x="438173" y="2675041"/>
            <a:chExt cx="7690352" cy="348034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56D9A0F6-3D1B-4E49-8BDA-AEFE23D50374}"/>
                </a:ext>
              </a:extLst>
            </p:cNvPr>
            <p:cNvSpPr/>
            <p:nvPr/>
          </p:nvSpPr>
          <p:spPr>
            <a:xfrm>
              <a:off x="685799" y="2700864"/>
              <a:ext cx="7442726" cy="32221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33" name="Прямоугольник: скругленные углы 4">
              <a:extLst>
                <a:ext uri="{FF2B5EF4-FFF2-40B4-BE49-F238E27FC236}">
                  <a16:creationId xmlns:a16="http://schemas.microsoft.com/office/drawing/2014/main" id="{5074DE2D-F99E-4ACD-9049-B0A69A762527}"/>
                </a:ext>
              </a:extLst>
            </p:cNvPr>
            <p:cNvSpPr txBox="1"/>
            <p:nvPr/>
          </p:nvSpPr>
          <p:spPr>
            <a:xfrm>
              <a:off x="438173" y="2675041"/>
              <a:ext cx="7411268" cy="29075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88306" tIns="0" rIns="288306" bIns="0" numCol="1" spcCol="1270" anchor="ctr" anchorCtr="0">
              <a:noAutofit/>
            </a:bodyPr>
            <a:lstStyle/>
            <a:p>
              <a:pPr marL="0" marR="0" lvl="0" indent="0" algn="l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 </a:t>
              </a:r>
              <a:r>
                <a:rPr lang="ru-RU" sz="3200" b="1" dirty="0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latin typeface="Georgia" panose="02040502050405020303" pitchFamily="18" charset="0"/>
                </a:rPr>
                <a:t>3</a:t>
              </a:r>
              <a:r>
                <a:rPr kumimoji="0" lang="ru-RU" sz="32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. </a:t>
              </a:r>
              <a:r>
                <a:rPr kumimoji="0" lang="ru-RU" sz="32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Дерзоран</a:t>
              </a:r>
              <a:r>
                <a:rPr kumimoji="0" lang="ru-RU" sz="32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 </a:t>
              </a:r>
              <a:r>
                <a:rPr kumimoji="0" lang="ru-RU" sz="32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мур</a:t>
              </a:r>
              <a:endParaRPr kumimoji="0" lang="ru-RU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</a:endParaRPr>
            </a:p>
          </p:txBody>
        </p:sp>
      </p:grp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EEC9B171-1DBF-4B85-B5DE-81107B36C7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374446"/>
              </p:ext>
            </p:extLst>
          </p:nvPr>
        </p:nvGraphicFramePr>
        <p:xfrm>
          <a:off x="1752600" y="1317489"/>
          <a:ext cx="105156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1DCE6E-E03B-4587-AB59-35FE3369C9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221">
            <a:off x="661005" y="5906467"/>
            <a:ext cx="2942075" cy="39227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72DBFC0-65B2-4CD2-AAEA-FD647486143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594">
            <a:off x="10009183" y="5766729"/>
            <a:ext cx="3095625" cy="41275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DC460D8-DFAE-44F0-BD7A-B02BE1157DA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8C4624"/>
              </a:clrFrom>
              <a:clrTo>
                <a:srgbClr val="8C46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/>
          <a:stretch/>
        </p:blipFill>
        <p:spPr>
          <a:xfrm rot="17386441">
            <a:off x="10643306" y="2725033"/>
            <a:ext cx="2398960" cy="3490546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1CFB5627-3F00-40E7-BEEC-6C6EFA5E5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E5E0DC"/>
              </a:clrFrom>
              <a:clrTo>
                <a:srgbClr val="E5E0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81" y="810055"/>
            <a:ext cx="3730447" cy="251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D203FE-3596-48C0-A850-94BFAB041B8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9" b="24645"/>
          <a:stretch/>
        </p:blipFill>
        <p:spPr>
          <a:xfrm>
            <a:off x="5437510" y="6750487"/>
            <a:ext cx="3570669" cy="3495245"/>
          </a:xfrm>
          <a:prstGeom prst="rect">
            <a:avLst/>
          </a:prstGeom>
        </p:spPr>
      </p:pic>
      <p:pic>
        <p:nvPicPr>
          <p:cNvPr id="37" name="Picture 2" descr="Picture background">
            <a:extLst>
              <a:ext uri="{FF2B5EF4-FFF2-40B4-BE49-F238E27FC236}">
                <a16:creationId xmlns:a16="http://schemas.microsoft.com/office/drawing/2014/main" id="{45FDD2B1-8BE6-40D1-93B4-E49EDF6F8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89" y="4532276"/>
            <a:ext cx="2193821" cy="148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78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76BEF98E-8D3C-48BC-935A-95F258A7A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08" y="-34462"/>
            <a:ext cx="13750807" cy="1032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3962399" y="138596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39AFA8-C332-4255-B85F-3DFA025867AA}"/>
              </a:ext>
            </a:extLst>
          </p:cNvPr>
          <p:cNvSpPr txBox="1"/>
          <p:nvPr/>
        </p:nvSpPr>
        <p:spPr>
          <a:xfrm>
            <a:off x="4953000" y="921971"/>
            <a:ext cx="4648873" cy="459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highlight>
                  <a:srgbClr val="FFFF00"/>
                </a:highlight>
                <a:latin typeface="Georgia" panose="02040502050405020303" pitchFamily="18" charset="0"/>
                <a:ea typeface="Times New Roman" panose="02020603050405020304" pitchFamily="18" charset="0"/>
              </a:rPr>
              <a:t>Проектан </a:t>
            </a:r>
            <a:r>
              <a:rPr lang="ru-RU" sz="2400" b="1" dirty="0" err="1">
                <a:effectLst/>
                <a:highlight>
                  <a:srgbClr val="FFFF00"/>
                </a:highlight>
                <a:latin typeface="Georgia" panose="02040502050405020303" pitchFamily="18" charset="0"/>
                <a:ea typeface="Times New Roman" panose="02020603050405020304" pitchFamily="18" charset="0"/>
              </a:rPr>
              <a:t>белхан</a:t>
            </a:r>
            <a:r>
              <a:rPr lang="ru-RU" sz="2400" b="1" dirty="0">
                <a:effectLst/>
                <a:highlight>
                  <a:srgbClr val="FFFF00"/>
                </a:highlight>
                <a:latin typeface="Georgia" panose="02040502050405020303" pitchFamily="18" charset="0"/>
                <a:ea typeface="Times New Roman" panose="02020603050405020304" pitchFamily="18" charset="0"/>
              </a:rPr>
              <a:t> план</a:t>
            </a:r>
            <a:endParaRPr lang="ru-RU" sz="2400" dirty="0">
              <a:effectLst/>
              <a:highlight>
                <a:srgbClr val="FFFF00"/>
              </a:highlight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78446-69F2-4901-BE89-36914989EA58}"/>
              </a:ext>
            </a:extLst>
          </p:cNvPr>
          <p:cNvSpPr txBox="1"/>
          <p:nvPr/>
        </p:nvSpPr>
        <p:spPr>
          <a:xfrm>
            <a:off x="5833829" y="1457790"/>
            <a:ext cx="8693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u="sng" dirty="0" err="1">
                <a:solidFill>
                  <a:srgbClr val="002060"/>
                </a:solidFill>
                <a:latin typeface="Georgia" panose="02040502050405020303" pitchFamily="18" charset="0"/>
              </a:rPr>
              <a:t>Кхолламан</a:t>
            </a:r>
            <a:r>
              <a:rPr lang="ru-RU" b="1" u="sng" dirty="0">
                <a:solidFill>
                  <a:srgbClr val="002060"/>
                </a:solidFill>
                <a:latin typeface="Georgia" panose="02040502050405020303" pitchFamily="18" charset="0"/>
              </a:rPr>
              <a:t> бутт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4D9A4E5-4548-4189-B40C-A58ECCB495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378790"/>
              </p:ext>
            </p:extLst>
          </p:nvPr>
        </p:nvGraphicFramePr>
        <p:xfrm>
          <a:off x="241527" y="-115229"/>
          <a:ext cx="12001502" cy="8944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7DBB166-D040-49CE-B9BD-5A36CC791C47}"/>
              </a:ext>
            </a:extLst>
          </p:cNvPr>
          <p:cNvSpPr txBox="1"/>
          <p:nvPr/>
        </p:nvSpPr>
        <p:spPr>
          <a:xfrm>
            <a:off x="3613158" y="3807677"/>
            <a:ext cx="2544773" cy="526297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1алашо, т1едехкарш </a:t>
            </a:r>
          </a:p>
          <a:p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д1ах1иттор;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latin typeface="Georgia" panose="02040502050405020303" pitchFamily="18" charset="0"/>
                <a:ea typeface="Calibri" panose="020F0502020204030204" pitchFamily="34" charset="0"/>
              </a:rPr>
              <a:t>м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етодически литература </a:t>
            </a:r>
          </a:p>
          <a:p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йовзар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1амор;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latin typeface="Georgia" panose="02040502050405020303" pitchFamily="18" charset="0"/>
                <a:ea typeface="Calibri" panose="020F0502020204030204" pitchFamily="34" charset="0"/>
              </a:rPr>
              <a:t>х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ила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дезачу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жам1ан прогноз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йар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err="1">
                <a:latin typeface="Georgia" panose="02040502050405020303" pitchFamily="18" charset="0"/>
                <a:ea typeface="Calibri" panose="020F0502020204030204" pitchFamily="34" charset="0"/>
              </a:rPr>
              <a:t>х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ьехархошца,кхиорхошц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</a:p>
          <a:p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церан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дай-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наношца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бан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безачу</a:t>
            </a:r>
            <a:r>
              <a:rPr lang="ru-RU" sz="1400" dirty="0"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белхан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план х1оттор;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latin typeface="Georgia" panose="02040502050405020303" pitchFamily="18" charset="0"/>
                <a:ea typeface="Calibri" panose="020F0502020204030204" pitchFamily="34" charset="0"/>
              </a:rPr>
              <a:t>б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ан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безачу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балхана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оьшур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болу г1ирс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вовшахтохар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latin typeface="Georgia" panose="02040502050405020303" pitchFamily="18" charset="0"/>
                <a:ea typeface="Calibri" panose="020F0502020204030204" pitchFamily="34" charset="0"/>
              </a:rPr>
              <a:t>п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редметно-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кхиоран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меттиг</a:t>
            </a:r>
            <a:r>
              <a:rPr lang="ru-RU" sz="1400" dirty="0"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нисйар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err="1">
                <a:latin typeface="Georgia" panose="02040502050405020303" pitchFamily="18" charset="0"/>
                <a:ea typeface="Calibri" panose="020F0502020204030204" pitchFamily="34" charset="0"/>
              </a:rPr>
              <a:t>и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сбаьхьаллин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а,позна-вательни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а литература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харжар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err="1">
                <a:latin typeface="Georgia" panose="02040502050405020303" pitchFamily="18" charset="0"/>
                <a:ea typeface="Calibri" panose="020F0502020204030204" pitchFamily="34" charset="0"/>
              </a:rPr>
              <a:t>х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ьехархоша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берашца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церан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дай-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наношца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кхеташ-кхиорхошца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бан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безачу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белхийн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конспекташ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х1иттор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F979F1-AC79-4B66-AC3A-C9A6D4B80495}"/>
              </a:ext>
            </a:extLst>
          </p:cNvPr>
          <p:cNvSpPr txBox="1"/>
          <p:nvPr/>
        </p:nvSpPr>
        <p:spPr>
          <a:xfrm>
            <a:off x="560945" y="4618033"/>
            <a:ext cx="2438400" cy="32799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600" dirty="0" err="1">
                <a:latin typeface="Georgia" panose="02040502050405020303" pitchFamily="18" charset="0"/>
                <a:ea typeface="Times New Roman" panose="02020603050405020304" pitchFamily="18" charset="0"/>
              </a:rPr>
              <a:t>д</a:t>
            </a:r>
            <a:r>
              <a:rPr lang="ru-RU" sz="16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аймахках</a:t>
            </a:r>
            <a:r>
              <a:rPr lang="ru-RU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къоман</a:t>
            </a:r>
            <a:r>
              <a:rPr lang="ru-RU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исторех</a:t>
            </a:r>
            <a:r>
              <a:rPr lang="ru-RU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нохчийн</a:t>
            </a:r>
            <a:r>
              <a:rPr lang="ru-RU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г1иллакхех, 1адатах;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6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халкъан</a:t>
            </a:r>
            <a:r>
              <a:rPr lang="ru-RU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турпалхойх</a:t>
            </a:r>
            <a:r>
              <a:rPr lang="ru-RU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болу </a:t>
            </a:r>
            <a:r>
              <a:rPr lang="ru-RU" sz="16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кхетам</a:t>
            </a:r>
            <a:r>
              <a:rPr lang="ru-RU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билгалабаккхар</a:t>
            </a:r>
            <a:r>
              <a:rPr lang="ru-RU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600" dirty="0" err="1">
                <a:latin typeface="Georgia" panose="02040502050405020303" pitchFamily="18" charset="0"/>
                <a:ea typeface="Times New Roman" panose="02020603050405020304" pitchFamily="18" charset="0"/>
              </a:rPr>
              <a:t>п</a:t>
            </a:r>
            <a:r>
              <a:rPr lang="ru-RU" sz="16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роектан</a:t>
            </a:r>
            <a:r>
              <a:rPr lang="ru-RU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1алашонаш </a:t>
            </a:r>
            <a:r>
              <a:rPr lang="ru-RU" sz="16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кхочушйан</a:t>
            </a:r>
            <a:r>
              <a:rPr lang="ru-RU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бан </a:t>
            </a:r>
            <a:r>
              <a:rPr lang="ru-RU" sz="16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беза</a:t>
            </a:r>
            <a:r>
              <a:rPr lang="ru-RU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кечам бар.</a:t>
            </a:r>
            <a:endPara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BFC7CC-DC57-4F7A-8EA0-9FB8A9C40A13}"/>
              </a:ext>
            </a:extLst>
          </p:cNvPr>
          <p:cNvSpPr txBox="1"/>
          <p:nvPr/>
        </p:nvSpPr>
        <p:spPr>
          <a:xfrm>
            <a:off x="6498489" y="3065812"/>
            <a:ext cx="2544773" cy="67710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i="1" u="sng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Пайдаэцна литература</a:t>
            </a:r>
            <a:r>
              <a:rPr lang="ru-RU" sz="1400" b="1" i="1" u="sng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:</a:t>
            </a:r>
            <a:endParaRPr lang="ru-RU" sz="1400" u="sng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1. «Сан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къоман</a:t>
            </a:r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хазна</a:t>
            </a:r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» .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Абдрахманова</a:t>
            </a:r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Ж.М.,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Джунаидов</a:t>
            </a:r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С.С.</a:t>
            </a:r>
            <a:endPara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2. «Нохчийн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халкъан</a:t>
            </a:r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турпалхой</a:t>
            </a:r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»;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Абдрахманова</a:t>
            </a:r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Ж.М.,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Джунаидов</a:t>
            </a:r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С.С.</a:t>
            </a:r>
            <a:endPara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3.«Дош»; Абу Исмаилов. 2009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шо</a:t>
            </a:r>
            <a:endPara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4. «Сан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хьалхара</a:t>
            </a:r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книга», Алихан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Динаев</a:t>
            </a:r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; 2020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шо</a:t>
            </a:r>
            <a:endPara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5. «Берийн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каде</a:t>
            </a:r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ловзарш</a:t>
            </a:r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физически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упражненеш</a:t>
            </a:r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»; Аслаханов Сайд-1али</a:t>
            </a:r>
            <a:endPara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6.«Чеченцы. Краткие истории, культура, обычаи и традиции» ; Алиева З.В.,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Нунуев</a:t>
            </a:r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С-Х. М.; 2009 г</a:t>
            </a:r>
            <a:endPara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7.«Берийн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ирсе</a:t>
            </a:r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аьзнаш</a:t>
            </a:r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» , 2023 </a:t>
            </a:r>
            <a:r>
              <a:rPr lang="ru-RU" sz="1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шо</a:t>
            </a:r>
            <a:endPara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8.Федеральный государственный образовательный стандарт дошкольного образования от 17 октября 2013г., № 1155</a:t>
            </a:r>
            <a:endParaRPr lang="ru-RU" sz="14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9.Единая концепция духовно-нравственного воспитания и развития подрастающего поколения Чеченской Республики.- ЧР, Грозный, 2013г.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29C0D3-C19D-4D88-88D5-DFC602E7EAFD}"/>
              </a:ext>
            </a:extLst>
          </p:cNvPr>
          <p:cNvSpPr txBox="1"/>
          <p:nvPr/>
        </p:nvSpPr>
        <p:spPr>
          <a:xfrm>
            <a:off x="9573329" y="2365761"/>
            <a:ext cx="2793612" cy="6644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Музыкальни </a:t>
            </a:r>
            <a:r>
              <a:rPr lang="ru-RU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куьйгалхо</a:t>
            </a:r>
            <a:r>
              <a:rPr lang="ru-RU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: </a:t>
            </a:r>
            <a:r>
              <a:rPr lang="ru-RU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Солтыгова</a:t>
            </a:r>
            <a:r>
              <a:rPr lang="ru-RU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Мадина</a:t>
            </a:r>
            <a:endParaRPr lang="ru-RU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F76E41-F059-4980-A472-E4214B829B79}"/>
              </a:ext>
            </a:extLst>
          </p:cNvPr>
          <p:cNvSpPr txBox="1"/>
          <p:nvPr/>
        </p:nvSpPr>
        <p:spPr>
          <a:xfrm>
            <a:off x="919254" y="3918707"/>
            <a:ext cx="1747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1алашонаш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39F41A-757C-45F3-9833-0738EC3C88D0}"/>
              </a:ext>
            </a:extLst>
          </p:cNvPr>
          <p:cNvSpPr txBox="1"/>
          <p:nvPr/>
        </p:nvSpPr>
        <p:spPr>
          <a:xfrm>
            <a:off x="3021777" y="3138595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Болх</a:t>
            </a:r>
            <a:r>
              <a:rPr lang="ru-RU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д1абахьаран </a:t>
            </a:r>
            <a:r>
              <a:rPr lang="ru-RU" b="1" dirty="0" err="1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кеп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AA872C-E27F-4711-890C-5EAA14BEFEF3}"/>
              </a:ext>
            </a:extLst>
          </p:cNvPr>
          <p:cNvSpPr txBox="1"/>
          <p:nvPr/>
        </p:nvSpPr>
        <p:spPr>
          <a:xfrm>
            <a:off x="6453052" y="2415118"/>
            <a:ext cx="7262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Пайдаэцна г1ирс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E59578-065A-4B2B-B0FC-BD7BAF26C692}"/>
              </a:ext>
            </a:extLst>
          </p:cNvPr>
          <p:cNvSpPr txBox="1"/>
          <p:nvPr/>
        </p:nvSpPr>
        <p:spPr>
          <a:xfrm>
            <a:off x="9818925" y="1652330"/>
            <a:ext cx="2146283" cy="36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 err="1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Жоп</a:t>
            </a:r>
            <a:r>
              <a:rPr lang="ru-RU" sz="1800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луш</a:t>
            </a:r>
            <a:r>
              <a:rPr lang="ru-RU" sz="1800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берш</a:t>
            </a:r>
            <a:endParaRPr lang="ru-RU" sz="18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854B5B7-B7FB-483B-9FCD-B45C887C76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564" y="3609579"/>
            <a:ext cx="2805067" cy="5296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E1789C-B857-4DFF-B454-F0D798A5A6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5"/>
          <a:stretch/>
        </p:blipFill>
        <p:spPr>
          <a:xfrm>
            <a:off x="576426" y="768265"/>
            <a:ext cx="2807398" cy="26280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015130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7E664232-AE4D-42AC-840E-A6AD6AFC1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" y="9170"/>
            <a:ext cx="13708107" cy="1027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39F5450-6DE3-4FBD-A0B4-DDF3ABC341FC}"/>
              </a:ext>
            </a:extLst>
          </p:cNvPr>
          <p:cNvSpPr/>
          <p:nvPr/>
        </p:nvSpPr>
        <p:spPr>
          <a:xfrm>
            <a:off x="3962399" y="138596"/>
            <a:ext cx="5486400" cy="676656"/>
          </a:xfrm>
          <a:custGeom>
            <a:avLst/>
            <a:gdLst/>
            <a:ahLst/>
            <a:cxnLst/>
            <a:rect l="l" t="t" r="r" b="b"/>
            <a:pathLst>
              <a:path w="7315200" h="585216">
                <a:moveTo>
                  <a:pt x="0" y="0"/>
                </a:moveTo>
                <a:lnTo>
                  <a:pt x="7315200" y="0"/>
                </a:lnTo>
                <a:lnTo>
                  <a:pt x="7315200" y="585216"/>
                </a:lnTo>
                <a:lnTo>
                  <a:pt x="0" y="58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39AFA8-C332-4255-B85F-3DFA025867AA}"/>
              </a:ext>
            </a:extLst>
          </p:cNvPr>
          <p:cNvSpPr txBox="1"/>
          <p:nvPr/>
        </p:nvSpPr>
        <p:spPr>
          <a:xfrm>
            <a:off x="4953000" y="921971"/>
            <a:ext cx="4648873" cy="459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Проектан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белхан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план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4D9A4E5-4548-4189-B40C-A58ECCB495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2178557"/>
              </p:ext>
            </p:extLst>
          </p:nvPr>
        </p:nvGraphicFramePr>
        <p:xfrm>
          <a:off x="340137" y="-46385"/>
          <a:ext cx="12001502" cy="8944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7DBB166-D040-49CE-B9BD-5A36CC791C47}"/>
              </a:ext>
            </a:extLst>
          </p:cNvPr>
          <p:cNvSpPr txBox="1"/>
          <p:nvPr/>
        </p:nvSpPr>
        <p:spPr>
          <a:xfrm>
            <a:off x="3610776" y="3888036"/>
            <a:ext cx="2584473" cy="586314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Кхетош-кхиорхошца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консультаци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: «Мила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ву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и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Харачойн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Зеламха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?»;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Берашца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Зеламхах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лаьцна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къамел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ООД «Обарг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Зеламха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»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ООД «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Майра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дог»;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Г1уллакхан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ловзар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«Обарг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Зеламхан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дахар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»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Дай-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наношна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буклеташ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йекъар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Берашца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цхьана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лепбук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йар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Берийн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бешара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стендаш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т1е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къоман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турпалхойх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къаьсттина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Харачойн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Зеламхех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лаьцна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информаци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тохар;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Ша-шеца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болу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болх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бар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цаьрца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церан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нохчийн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халкъан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историца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туропалхошца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шовкъ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хилийта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F979F1-AC79-4B66-AC3A-C9A6D4B80495}"/>
              </a:ext>
            </a:extLst>
          </p:cNvPr>
          <p:cNvSpPr txBox="1"/>
          <p:nvPr/>
        </p:nvSpPr>
        <p:spPr>
          <a:xfrm>
            <a:off x="560945" y="4618033"/>
            <a:ext cx="2438400" cy="49633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Обарг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Зеламха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вовзийтар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Шен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лаамехь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цунах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обарг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ца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хиллай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хаийтар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Г1ийлачунна г1о дан,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тешаме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хила 1амор;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Дай-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наношца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Зеламхин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дахарах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кхетам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балар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цуьнан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къизачу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дуьненан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некъан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доккха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маь1на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довзийтар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Турпалхочун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сий-лерам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бан 1амор.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BFC7CC-DC57-4F7A-8EA0-9FB8A9C40A13}"/>
              </a:ext>
            </a:extLst>
          </p:cNvPr>
          <p:cNvSpPr txBox="1"/>
          <p:nvPr/>
        </p:nvSpPr>
        <p:spPr>
          <a:xfrm>
            <a:off x="6589288" y="3146344"/>
            <a:ext cx="2544773" cy="12926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Суьрташ,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презентацин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слайдаш,кечйина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буклеташ,интернетан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г1ирсаш.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29C0D3-C19D-4D88-88D5-DFC602E7EAFD}"/>
              </a:ext>
            </a:extLst>
          </p:cNvPr>
          <p:cNvSpPr txBox="1"/>
          <p:nvPr/>
        </p:nvSpPr>
        <p:spPr>
          <a:xfrm>
            <a:off x="9731284" y="2453968"/>
            <a:ext cx="2737358" cy="25921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Музыкальни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куьйгалхо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Солтыгова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Мадина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Йоккха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кхетош-кхиорхо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Бекмурзаева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Тамила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Лакхарчу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тобанан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кхетош-кхиорхой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Албекова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Жайна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Товзарханова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 Амина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F76E41-F059-4980-A472-E4214B829B79}"/>
              </a:ext>
            </a:extLst>
          </p:cNvPr>
          <p:cNvSpPr txBox="1"/>
          <p:nvPr/>
        </p:nvSpPr>
        <p:spPr>
          <a:xfrm>
            <a:off x="961618" y="3967787"/>
            <a:ext cx="1677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1алашонаш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39F41A-757C-45F3-9833-0738EC3C88D0}"/>
              </a:ext>
            </a:extLst>
          </p:cNvPr>
          <p:cNvSpPr txBox="1"/>
          <p:nvPr/>
        </p:nvSpPr>
        <p:spPr>
          <a:xfrm>
            <a:off x="3144133" y="3225311"/>
            <a:ext cx="3376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Болх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д1абахьаран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кеп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AA872C-E27F-4711-890C-5EAA14BEFEF3}"/>
              </a:ext>
            </a:extLst>
          </p:cNvPr>
          <p:cNvSpPr txBox="1"/>
          <p:nvPr/>
        </p:nvSpPr>
        <p:spPr>
          <a:xfrm>
            <a:off x="6704724" y="2489837"/>
            <a:ext cx="231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Пайдаэцна г1ирс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E59578-065A-4B2B-B0FC-BD7BAF26C692}"/>
              </a:ext>
            </a:extLst>
          </p:cNvPr>
          <p:cNvSpPr txBox="1"/>
          <p:nvPr/>
        </p:nvSpPr>
        <p:spPr>
          <a:xfrm>
            <a:off x="9713801" y="1664735"/>
            <a:ext cx="2146283" cy="36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Жоп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луш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берш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CFC5E34-DD98-41AA-9167-3BDFD87658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9" b="24607"/>
          <a:stretch/>
        </p:blipFill>
        <p:spPr>
          <a:xfrm>
            <a:off x="272393" y="677751"/>
            <a:ext cx="3240700" cy="28129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F1F4C5-6735-465B-ACCB-5D7EE761AD80}"/>
              </a:ext>
            </a:extLst>
          </p:cNvPr>
          <p:cNvSpPr txBox="1"/>
          <p:nvPr/>
        </p:nvSpPr>
        <p:spPr>
          <a:xfrm>
            <a:off x="5817325" y="1404789"/>
            <a:ext cx="7262948" cy="398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u="sng" dirty="0" err="1">
                <a:solidFill>
                  <a:srgbClr val="00206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Чиллан</a:t>
            </a:r>
            <a:r>
              <a:rPr lang="ru-RU" sz="2000" b="1" u="sng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бутт</a:t>
            </a:r>
            <a:endParaRPr lang="ru-RU" sz="2000" u="sng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9BD2AA-DA94-4080-AE82-F7F010FDBB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12218" r="-7655" b="-12218"/>
          <a:stretch/>
        </p:blipFill>
        <p:spPr>
          <a:xfrm>
            <a:off x="6292072" y="4610223"/>
            <a:ext cx="3181655" cy="4242206"/>
          </a:xfrm>
          <a:prstGeom prst="roundRect">
            <a:avLst>
              <a:gd name="adj" fmla="val 2200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563C28-9665-433D-8671-B0839A2829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4"/>
          <a:stretch/>
        </p:blipFill>
        <p:spPr>
          <a:xfrm>
            <a:off x="10711610" y="5146947"/>
            <a:ext cx="2838935" cy="4841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606D7A-0A4E-45F1-BF0A-180FAC153B3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8B421F"/>
              </a:clrFrom>
              <a:clrTo>
                <a:srgbClr val="8B421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27721" y="1168847"/>
            <a:ext cx="1415652" cy="18875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F50512C-A729-4173-B3E5-671D56A8F5A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9" t="12106" b="12702"/>
          <a:stretch/>
        </p:blipFill>
        <p:spPr>
          <a:xfrm>
            <a:off x="7889186" y="7129677"/>
            <a:ext cx="2489750" cy="3020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87522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1504</Words>
  <Application>Microsoft Macintosh PowerPoint</Application>
  <PresentationFormat>Произвольный</PresentationFormat>
  <Paragraphs>189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Georgia</vt:lpstr>
      <vt:lpstr>Times New Roman</vt:lpstr>
      <vt:lpstr>Evolventa Bold</vt:lpstr>
      <vt:lpstr>Calibri</vt:lpstr>
      <vt:lpstr>Wingdings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Yellow Modern Farming Presentation 16:9, копия, копия, копия, копия, копия, копия, копия, копия</dc:title>
  <dc:creator>User</dc:creator>
  <cp:lastModifiedBy>Microsoft Office User</cp:lastModifiedBy>
  <cp:revision>75</cp:revision>
  <dcterms:created xsi:type="dcterms:W3CDTF">2006-08-16T00:00:00Z</dcterms:created>
  <dcterms:modified xsi:type="dcterms:W3CDTF">2025-02-08T06:33:23Z</dcterms:modified>
  <dc:identifier>DAGXnff8Q3M</dc:identifier>
</cp:coreProperties>
</file>