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3" r:id="rId4"/>
    <p:sldId id="262" r:id="rId5"/>
    <p:sldId id="261" r:id="rId6"/>
    <p:sldId id="286" r:id="rId7"/>
    <p:sldId id="260" r:id="rId8"/>
    <p:sldId id="259" r:id="rId9"/>
    <p:sldId id="264" r:id="rId10"/>
    <p:sldId id="269" r:id="rId11"/>
    <p:sldId id="266" r:id="rId12"/>
    <p:sldId id="267" r:id="rId13"/>
    <p:sldId id="281" r:id="rId14"/>
    <p:sldId id="283" r:id="rId15"/>
    <p:sldId id="285" r:id="rId16"/>
    <p:sldId id="284" r:id="rId17"/>
    <p:sldId id="27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92A2B-2D42-4A7A-871E-ADE23B6C3645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4707-5DFD-4A0A-A9BF-649E48BAE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54707-5DFD-4A0A-A9BF-649E48BAE7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7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33AE-DDD1-4A70-91F1-4A5FEF24FE01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2B23-F10A-474F-855E-44F98D52CE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ckton.schoolwisepress.com/seminar/images/photos/HankLevi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pisarevskaya.rusedu.net/gallery/1415/zakladk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44"/>
            <a:ext cx="9395311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789040"/>
            <a:ext cx="9215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ПРОЕКТНАЯ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ДЕЯТЕЛЬНОСТЬ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 ДЕТСКОМ САДУ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332656"/>
            <a:ext cx="6012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актуален и очень эффективен, он даёт ребёнку возможность экспериментировать, синтезировать полученные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и коммуникативные навыки, что позволяет ему успешно адаптироваться к изменившейся ситуации школьного обучения.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2866"/>
            <a:ext cx="3852428" cy="284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2300"/>
            <a:ext cx="3789018" cy="28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32656"/>
            <a:ext cx="7147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свободной творческой личности ребёнка,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определяется задачами развития и задачами исследовательской деятельности детей.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12081"/>
            <a:ext cx="3600400" cy="33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7470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РАЗВИТИЯ:</a:t>
            </a:r>
          </a:p>
          <a:p>
            <a:pPr algn="ctr"/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психологического благополучия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навыков.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5" y="4437597"/>
            <a:ext cx="2433318" cy="2053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3" r="-4730"/>
          <a:stretch/>
        </p:blipFill>
        <p:spPr>
          <a:xfrm>
            <a:off x="3486017" y="4648175"/>
            <a:ext cx="2500186" cy="1619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35" y="4437597"/>
            <a:ext cx="2196738" cy="20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89679"/>
            <a:ext cx="69482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задачи обучения: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пробуждать интерес к предлагаемой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процессу познания;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различные представления;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детей к воспроизведению образов, используя различные варианты;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к совместной поисковой деятельности, экспериментированию.</a:t>
            </a:r>
          </a:p>
          <a:p>
            <a:r>
              <a:rPr lang="ru-RU" sz="20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13774"/>
            <a:ext cx="821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психических процессов: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эмоциональной заинтересованности;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 с предметами и действиями с ними;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 и воображения;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15975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19315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обучения: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поисковую деятельность, интеллектуальную инициативу;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специальные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– экспериментирование и моделирование;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обобщённые способы умственной работы и средства построения собственно познавательной деятельности;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к прогнозированию будущих изменений.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99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8229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развития личности.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естественного процесса развития двигательных способностей и качеств;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осознанных представлений о необходимости заботится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-игровой проект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Социальное-коммуникативное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способов общения (вернисаж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моя Семья», индивидуальные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Генеологическое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 расширение представлений об окружающем мире;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 качественное изменение способов ориентировки в окружающем мире;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применение сенсорных ощущений в решении практических задач (математические коллажи, межгрупповой проект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птиц»,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b="1" i="1" dirty="0" smtClean="0"/>
              <a:t>Художественно-эстетическое </a:t>
            </a:r>
            <a:r>
              <a:rPr lang="ru-RU" sz="2400" b="1" i="1" dirty="0"/>
              <a:t>развитие:</a:t>
            </a:r>
            <a:endParaRPr lang="ru-RU" sz="2400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эмоционально-ценностного отношения к произведениям искусства и художественным образам;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художественной деятельностью (комплексные проекты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Пушкин!»,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проекты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учебной деятельности: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произвольности в поведении и продуктивной деятельности;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создании собственной картины мира;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коммуникативного общения.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проектно-исследовательских умений и навыков: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проблему;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искать нужное решение;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из имеющихся способов наиболее адекватный и продуктивно его использовать;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анализировать полученные результаты.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58" y="4404507"/>
            <a:ext cx="263310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2"/>
          <a:stretch/>
        </p:blipFill>
        <p:spPr>
          <a:xfrm>
            <a:off x="776379" y="4424883"/>
            <a:ext cx="2571485" cy="22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604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miranimashek.com/_ph/119/2/61589697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2" y="2014974"/>
            <a:ext cx="8556259" cy="17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221088"/>
            <a:ext cx="8319868" cy="220830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Музыкальный руководитель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Солтыгова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М.А.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1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3384" y="177986"/>
            <a:ext cx="4638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самого рождения ребёнок является первооткрывателем,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иcследователем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мира, который его окружает, для него все впервые: солнце и дождь, страх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3941" y="2691367"/>
            <a:ext cx="5709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 ребёнок не может найти ответ на все интересующие его вопросы – ему помогают педагоги.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ДОУ широко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 метод проблемного обучения: вопросы, развивающие логическое мышление, моделирование проблемных ситуаций, экспериментирование,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опытно-исследовательская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деятельность, решение кроссвордов,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головоломок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pic>
        <p:nvPicPr>
          <p:cNvPr id="10" name="Рисунок 9" descr="20160205_093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7683">
            <a:off x="5933477" y="437134"/>
            <a:ext cx="3111949" cy="17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60205_094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80569">
            <a:off x="76844" y="3515940"/>
            <a:ext cx="3301676" cy="18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0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04664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нтегрированный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 является для дошкольников инновационным, он направлен на развитие личности ребёнка, его познавательных и творческих способностей. </a:t>
            </a:r>
          </a:p>
        </p:txBody>
      </p:sp>
      <p:pic>
        <p:nvPicPr>
          <p:cNvPr id="7" name="Рисунок 6" descr="P71011-093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1896">
            <a:off x="4956241" y="2891869"/>
            <a:ext cx="3835579" cy="287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71110-092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8159">
            <a:off x="639352" y="3580688"/>
            <a:ext cx="4014918" cy="301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8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использования интегрированного метода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068" y="1700808"/>
            <a:ext cx="80643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(экологическое воспитание 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развитием)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(интеграция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на основе единого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основе которого лежит проблема.</a:t>
            </a:r>
          </a:p>
        </p:txBody>
      </p:sp>
    </p:spTree>
    <p:extLst>
      <p:ext uri="{BB962C8B-B14F-4D97-AF65-F5344CB8AC3E}">
        <p14:creationId xmlns:p14="http://schemas.microsoft.com/office/powerpoint/2010/main" val="2714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76672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дошкольного учреждения на проектный метод деятельности, как правило, осуществляется по следующим этапам: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92" y="2415411"/>
            <a:ext cx="860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включением проблемных ситуаций детского экспериментирования и т.д.;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блочно-тематические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-частичная интеграция;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-полная интеграция;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 проектов: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-форма организации образовательного пространства;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 развития творческого познавательного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735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ankLev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897"/>
            <a:ext cx="2143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педагог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В.Килпатрик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1187624" y="3429000"/>
            <a:ext cx="7772400" cy="2917825"/>
          </a:xfrm>
          <a:prstGeom prst="wedgeRectCallout">
            <a:avLst>
              <a:gd name="adj1" fmla="val -35009"/>
              <a:gd name="adj2" fmla="val -8563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Метод проектов – это </a:t>
            </a:r>
          </a:p>
          <a:p>
            <a:pPr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«от души выполняемый замысел».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>
                <a:srgbClr val="FF0000"/>
              </a:buClr>
              <a:buSzPts val="21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статья «Метод проектов» (1918 год</a:t>
            </a:r>
            <a:r>
              <a:rPr lang="ru-RU" sz="24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0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работы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799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достижения цели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 план с родителями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к осуществлению соответствующих разделов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плана-схемы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 схему проекта занятий, игр и других видов детской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выполнения.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открытое занятие.</a:t>
            </a:r>
          </a:p>
        </p:txBody>
      </p:sp>
    </p:spTree>
    <p:extLst>
      <p:ext uri="{BB962C8B-B14F-4D97-AF65-F5344CB8AC3E}">
        <p14:creationId xmlns:p14="http://schemas.microsoft.com/office/powerpoint/2010/main" val="12363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26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5629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ПРОЕКТОВ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77767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исследовательские-творческие проекты: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экспериментируют, а затем результаты оформляют в виде газет, драматизации, детского дизайна;</a:t>
            </a: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проекты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элементами творческих игр, когда дети входят в образ персонажей сказки и решают по-своему поставленные проблемы);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информационно-практико-ориентированные проекты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информацию и реализуют её, ориентируясь на социальные интересы (оформление и дизайн группы, витражи и др.);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проекты в детском саду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(оформление результата в виде детского праздника, детского дизайна, например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неделя»).</a:t>
            </a:r>
          </a:p>
        </p:txBody>
      </p:sp>
    </p:spTree>
    <p:extLst>
      <p:ext uri="{BB962C8B-B14F-4D97-AF65-F5344CB8AC3E}">
        <p14:creationId xmlns:p14="http://schemas.microsoft.com/office/powerpoint/2010/main" val="31556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60648"/>
            <a:ext cx="73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ведущим видом деятельности дошкольника является игра, то, начиная с младшего возраста, используются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творческие проекты: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78380"/>
            <a:ext cx="2780126" cy="2085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/>
          <a:stretch/>
        </p:blipFill>
        <p:spPr>
          <a:xfrm>
            <a:off x="467544" y="3933056"/>
            <a:ext cx="2832588" cy="23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474</Words>
  <Application>Microsoft Office PowerPoint</Application>
  <PresentationFormat>Экран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</dc:title>
  <dc:creator>7</dc:creator>
  <cp:lastModifiedBy>Пользователь</cp:lastModifiedBy>
  <cp:revision>44</cp:revision>
  <dcterms:created xsi:type="dcterms:W3CDTF">2015-10-04T09:06:57Z</dcterms:created>
  <dcterms:modified xsi:type="dcterms:W3CDTF">2022-02-14T12:05:56Z</dcterms:modified>
</cp:coreProperties>
</file>